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27D_405DC482.xml" ContentType="application/vnd.ms-powerpoint.comments+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9" r:id="rId4"/>
    <p:sldMasterId id="2147483930" r:id="rId5"/>
    <p:sldMasterId id="2147483928" r:id="rId6"/>
    <p:sldMasterId id="2147483929" r:id="rId7"/>
  </p:sldMasterIdLst>
  <p:notesMasterIdLst>
    <p:notesMasterId r:id="rId14"/>
  </p:notesMasterIdLst>
  <p:handoutMasterIdLst>
    <p:handoutMasterId r:id="rId15"/>
  </p:handoutMasterIdLst>
  <p:sldIdLst>
    <p:sldId id="466" r:id="rId8"/>
    <p:sldId id="487" r:id="rId9"/>
    <p:sldId id="474" r:id="rId10"/>
    <p:sldId id="630" r:id="rId11"/>
    <p:sldId id="637" r:id="rId12"/>
    <p:sldId id="63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7C7552-2AA1-BEB7-EAA6-2191ED7FDA72}" name="Cannida, Matthew" initials="CM" userId="S::matthew.cannida@mheducation.com::85235df8-d4a4-473a-85b3-d615ddad5c98" providerId="AD"/>
  <p188:author id="{1C3213B1-44BB-008E-34C7-8E179DBE7270}" name="Lewis, Joanna" initials="JL" userId="S::joanna.lewis@mheducation.com::52f17f56-5811-48de-a388-c12dfa025c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6DBB"/>
    <a:srgbClr val="9EBDF9"/>
    <a:srgbClr val="800E14"/>
    <a:srgbClr val="FFB3B6"/>
    <a:srgbClr val="FF4D55"/>
    <a:srgbClr val="991219"/>
    <a:srgbClr val="8D6BB3"/>
    <a:srgbClr val="E5E5E5"/>
    <a:srgbClr val="092467"/>
    <a:srgbClr val="0B48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C07A8E-EEA3-F849-B8E4-0C232FF196C0}" v="2" dt="2023-09-14T16:37:40.113"/>
    <p1510:client id="{91DE38AC-6425-C36A-2C55-0C26F8464C5B}" v="20" dt="2023-09-14T14:48:15.1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13"/>
    <p:restoredTop sz="94694"/>
  </p:normalViewPr>
  <p:slideViewPr>
    <p:cSldViewPr snapToGrid="0">
      <p:cViewPr varScale="1">
        <p:scale>
          <a:sx n="98" d="100"/>
          <a:sy n="98" d="100"/>
        </p:scale>
        <p:origin x="216" y="68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notesMaster" Target="notesMasters/notesMaster1.xml"/></Relationships>
</file>

<file path=ppt/comments/modernComment_27D_405DC482.xml><?xml version="1.0" encoding="utf-8"?>
<p188:cmLst xmlns:a="http://schemas.openxmlformats.org/drawingml/2006/main" xmlns:r="http://schemas.openxmlformats.org/officeDocument/2006/relationships" xmlns:p188="http://schemas.microsoft.com/office/powerpoint/2018/8/main">
  <p188:cm id="{75FF4F48-9F93-734B-8F8B-9FB064FF6EB2}" authorId="{1C3213B1-44BB-008E-34C7-8E179DBE7270}" status="resolved" created="2023-09-11T14:12:23.420" complete="100000">
    <ac:txMkLst xmlns:ac="http://schemas.microsoft.com/office/drawing/2013/main/command">
      <pc:docMk xmlns:pc="http://schemas.microsoft.com/office/powerpoint/2013/main/command"/>
      <pc:sldMk xmlns:pc="http://schemas.microsoft.com/office/powerpoint/2013/main/command" cId="1079886978" sldId="637"/>
      <ac:spMk id="23" creationId="{1A3F60FD-66C4-9F4F-9274-A9EA297A5C45}"/>
      <ac:txMk cp="613" len="30">
        <ac:context len="1550" hash="2379704610"/>
      </ac:txMk>
    </ac:txMkLst>
    <p188:pos x="876537" y="2953752"/>
    <p188:txBody>
      <a:bodyPr/>
      <a:lstStyle/>
      <a:p>
        <a:r>
          <a:rPr lang="en-US"/>
          <a:t>No pricing listed?</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283175-B073-7142-811F-73B7B3BC42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0A4F941-4B2C-A748-82FA-4A820F1397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17279D-5FF2-1E4F-B1BC-98B30CF196FC}" type="datetimeFigureOut">
              <a:rPr lang="en-GB" smtClean="0"/>
              <a:t>15/09/2023</a:t>
            </a:fld>
            <a:endParaRPr lang="en-GB"/>
          </a:p>
        </p:txBody>
      </p:sp>
      <p:sp>
        <p:nvSpPr>
          <p:cNvPr id="4" name="Footer Placeholder 3">
            <a:extLst>
              <a:ext uri="{FF2B5EF4-FFF2-40B4-BE49-F238E27FC236}">
                <a16:creationId xmlns:a16="http://schemas.microsoft.com/office/drawing/2014/main" id="{2AF8E06B-7F91-9348-9879-23CC4DDEDB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FC3B914-CF41-BC4D-9DB3-1AFBE5219C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FD49D2-F730-EC41-BA8F-AD89A7CAADF2}" type="slidenum">
              <a:rPr lang="en-GB" smtClean="0"/>
              <a:t>‹#›</a:t>
            </a:fld>
            <a:endParaRPr lang="en-GB"/>
          </a:p>
        </p:txBody>
      </p:sp>
    </p:spTree>
    <p:extLst>
      <p:ext uri="{BB962C8B-B14F-4D97-AF65-F5344CB8AC3E}">
        <p14:creationId xmlns:p14="http://schemas.microsoft.com/office/powerpoint/2010/main" val="1424596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4E2DED-1175-4B48-963A-AA2E9B01AEDD}" type="datetimeFigureOut">
              <a:rPr lang="en-US" smtClean="0"/>
              <a:t>9/15/2023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61ABF-A388-0B40-BA66-489EF1132D8F}" type="slidenum">
              <a:rPr lang="en-US" smtClean="0"/>
              <a:t>‹#›</a:t>
            </a:fld>
            <a:endParaRPr lang="en-US"/>
          </a:p>
        </p:txBody>
      </p:sp>
    </p:spTree>
    <p:extLst>
      <p:ext uri="{BB962C8B-B14F-4D97-AF65-F5344CB8AC3E}">
        <p14:creationId xmlns:p14="http://schemas.microsoft.com/office/powerpoint/2010/main" val="1130287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6261ABF-A388-0B40-BA66-489EF1132D8F}" type="slidenum">
              <a:rPr lang="en-US" smtClean="0"/>
              <a:t>2</a:t>
            </a:fld>
            <a:endParaRPr lang="en-US"/>
          </a:p>
        </p:txBody>
      </p:sp>
    </p:spTree>
    <p:extLst>
      <p:ext uri="{BB962C8B-B14F-4D97-AF65-F5344CB8AC3E}">
        <p14:creationId xmlns:p14="http://schemas.microsoft.com/office/powerpoint/2010/main" val="3436693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C6261ABF-A388-0B40-BA66-489EF1132D8F}" type="slidenum">
              <a:rPr lang="en-US" smtClean="0"/>
              <a:t>3</a:t>
            </a:fld>
            <a:endParaRPr lang="en-US"/>
          </a:p>
        </p:txBody>
      </p:sp>
    </p:spTree>
    <p:extLst>
      <p:ext uri="{BB962C8B-B14F-4D97-AF65-F5344CB8AC3E}">
        <p14:creationId xmlns:p14="http://schemas.microsoft.com/office/powerpoint/2010/main" val="326796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374151"/>
              </a:solidFill>
            </a:endParaRPr>
          </a:p>
        </p:txBody>
      </p:sp>
      <p:sp>
        <p:nvSpPr>
          <p:cNvPr id="4" name="Slide Number Placeholder 3"/>
          <p:cNvSpPr>
            <a:spLocks noGrp="1"/>
          </p:cNvSpPr>
          <p:nvPr>
            <p:ph type="sldNum" sz="quarter" idx="5"/>
          </p:nvPr>
        </p:nvSpPr>
        <p:spPr/>
        <p:txBody>
          <a:bodyPr/>
          <a:lstStyle/>
          <a:p>
            <a:fld id="{C6261ABF-A388-0B40-BA66-489EF1132D8F}" type="slidenum">
              <a:rPr lang="en-US" smtClean="0"/>
              <a:t>4</a:t>
            </a:fld>
            <a:endParaRPr lang="en-US"/>
          </a:p>
        </p:txBody>
      </p:sp>
    </p:spTree>
    <p:extLst>
      <p:ext uri="{BB962C8B-B14F-4D97-AF65-F5344CB8AC3E}">
        <p14:creationId xmlns:p14="http://schemas.microsoft.com/office/powerpoint/2010/main" val="832943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6261ABF-A388-0B40-BA66-489EF1132D8F}" type="slidenum">
              <a:rPr lang="en-US" smtClean="0"/>
              <a:t>5</a:t>
            </a:fld>
            <a:endParaRPr lang="en-US"/>
          </a:p>
        </p:txBody>
      </p:sp>
    </p:spTree>
    <p:extLst>
      <p:ext uri="{BB962C8B-B14F-4D97-AF65-F5344CB8AC3E}">
        <p14:creationId xmlns:p14="http://schemas.microsoft.com/office/powerpoint/2010/main" val="2904927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6261ABF-A388-0B40-BA66-489EF1132D8F}" type="slidenum">
              <a:rPr lang="en-US" smtClean="0"/>
              <a:t>6</a:t>
            </a:fld>
            <a:endParaRPr lang="en-US"/>
          </a:p>
        </p:txBody>
      </p:sp>
    </p:spTree>
    <p:extLst>
      <p:ext uri="{BB962C8B-B14F-4D97-AF65-F5344CB8AC3E}">
        <p14:creationId xmlns:p14="http://schemas.microsoft.com/office/powerpoint/2010/main" val="22643313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 Cover Slide - RED">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DF070E-4902-2446-B5CB-C543792B30F0}"/>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12" name="Group 11">
            <a:extLst>
              <a:ext uri="{FF2B5EF4-FFF2-40B4-BE49-F238E27FC236}">
                <a16:creationId xmlns:a16="http://schemas.microsoft.com/office/drawing/2014/main" id="{98F4E8AE-83DE-3E46-8112-47F77FF98D67}"/>
              </a:ext>
              <a:ext uri="{C183D7F6-B498-43B3-948B-1728B52AA6E4}">
                <adec:decorative xmlns:adec="http://schemas.microsoft.com/office/drawing/2017/decorative" val="1"/>
              </a:ext>
            </a:extLst>
          </p:cNvPr>
          <p:cNvGrpSpPr/>
          <p:nvPr userDrawn="1"/>
        </p:nvGrpSpPr>
        <p:grpSpPr>
          <a:xfrm>
            <a:off x="0" y="498906"/>
            <a:ext cx="11897228" cy="5155113"/>
            <a:chOff x="0" y="498906"/>
            <a:chExt cx="11897228" cy="5155113"/>
          </a:xfrm>
        </p:grpSpPr>
        <p:sp>
          <p:nvSpPr>
            <p:cNvPr id="40" name="Rectangle 39">
              <a:extLst>
                <a:ext uri="{FF2B5EF4-FFF2-40B4-BE49-F238E27FC236}">
                  <a16:creationId xmlns:a16="http://schemas.microsoft.com/office/drawing/2014/main" id="{DD5D82C0-6CAF-574D-B118-855822081320}"/>
                </a:ext>
              </a:extLst>
            </p:cNvPr>
            <p:cNvSpPr/>
            <p:nvPr userDrawn="1"/>
          </p:nvSpPr>
          <p:spPr>
            <a:xfrm rot="18900000">
              <a:off x="10849492" y="884438"/>
              <a:ext cx="958143"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9EDF456-8163-F143-AF4A-903B97CE9BC9}"/>
                </a:ext>
              </a:extLst>
            </p:cNvPr>
            <p:cNvSpPr/>
            <p:nvPr userDrawn="1"/>
          </p:nvSpPr>
          <p:spPr>
            <a:xfrm rot="18900000">
              <a:off x="10890847" y="984019"/>
              <a:ext cx="1006381"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82336C6D-E628-0041-857C-9322A2451661}"/>
                </a:ext>
              </a:extLst>
            </p:cNvPr>
            <p:cNvGrpSpPr/>
            <p:nvPr userDrawn="1"/>
          </p:nvGrpSpPr>
          <p:grpSpPr>
            <a:xfrm>
              <a:off x="10905053" y="498906"/>
              <a:ext cx="929262" cy="929262"/>
              <a:chOff x="3969603" y="2167014"/>
              <a:chExt cx="929262" cy="929262"/>
            </a:xfrm>
            <a:solidFill>
              <a:srgbClr val="E3B9FC"/>
            </a:solidFill>
          </p:grpSpPr>
          <p:sp>
            <p:nvSpPr>
              <p:cNvPr id="53" name="Parallelogram 52">
                <a:extLst>
                  <a:ext uri="{FF2B5EF4-FFF2-40B4-BE49-F238E27FC236}">
                    <a16:creationId xmlns:a16="http://schemas.microsoft.com/office/drawing/2014/main" id="{DCC0BD75-E04F-104D-9C21-744FA4C6EF68}"/>
                  </a:ext>
                </a:extLst>
              </p:cNvPr>
              <p:cNvSpPr/>
              <p:nvPr userDrawn="1"/>
            </p:nvSpPr>
            <p:spPr>
              <a:xfrm>
                <a:off x="3969603" y="2168473"/>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arallelogram 53">
                <a:extLst>
                  <a:ext uri="{FF2B5EF4-FFF2-40B4-BE49-F238E27FC236}">
                    <a16:creationId xmlns:a16="http://schemas.microsoft.com/office/drawing/2014/main" id="{BFEE5699-8431-704F-A655-FD491E2D8B60}"/>
                  </a:ext>
                </a:extLst>
              </p:cNvPr>
              <p:cNvSpPr/>
              <p:nvPr userDrawn="1"/>
            </p:nvSpPr>
            <p:spPr>
              <a:xfrm rot="5400000" flipH="1">
                <a:off x="4321438" y="2518849"/>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648EC5FD-D283-3B4D-A3B4-908D0BC14F43}"/>
                </a:ext>
              </a:extLst>
            </p:cNvPr>
            <p:cNvGrpSpPr/>
            <p:nvPr userDrawn="1"/>
          </p:nvGrpSpPr>
          <p:grpSpPr>
            <a:xfrm>
              <a:off x="10902086" y="612832"/>
              <a:ext cx="823347" cy="822021"/>
              <a:chOff x="3966636" y="2277354"/>
              <a:chExt cx="823347" cy="822021"/>
            </a:xfrm>
            <a:solidFill>
              <a:srgbClr val="06235B"/>
            </a:solidFill>
          </p:grpSpPr>
          <p:sp>
            <p:nvSpPr>
              <p:cNvPr id="51" name="Parallelogram 61">
                <a:extLst>
                  <a:ext uri="{FF2B5EF4-FFF2-40B4-BE49-F238E27FC236}">
                    <a16:creationId xmlns:a16="http://schemas.microsoft.com/office/drawing/2014/main" id="{AD9D228C-7638-1141-83AF-BA7FF2D55EAE}"/>
                  </a:ext>
                </a:extLst>
              </p:cNvPr>
              <p:cNvSpPr/>
              <p:nvPr userDrawn="1"/>
            </p:nvSpPr>
            <p:spPr>
              <a:xfrm>
                <a:off x="3966636" y="2277354"/>
                <a:ext cx="821312" cy="119886"/>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19886">
                    <a:moveTo>
                      <a:pt x="0" y="119886"/>
                    </a:moveTo>
                    <a:lnTo>
                      <a:pt x="112441" y="3175"/>
                    </a:lnTo>
                    <a:lnTo>
                      <a:pt x="821312" y="0"/>
                    </a:lnTo>
                    <a:lnTo>
                      <a:pt x="708871" y="116711"/>
                    </a:lnTo>
                    <a:lnTo>
                      <a:pt x="0" y="1198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arallelogram 61">
                <a:extLst>
                  <a:ext uri="{FF2B5EF4-FFF2-40B4-BE49-F238E27FC236}">
                    <a16:creationId xmlns:a16="http://schemas.microsoft.com/office/drawing/2014/main" id="{CEF32391-A87F-C646-AB2F-1C912C7ABA50}"/>
                  </a:ext>
                </a:extLst>
              </p:cNvPr>
              <p:cNvSpPr/>
              <p:nvPr userDrawn="1"/>
            </p:nvSpPr>
            <p:spPr>
              <a:xfrm rot="16200000" flipH="1">
                <a:off x="4317797" y="2627188"/>
                <a:ext cx="821312" cy="123061"/>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8791 w 821312"/>
                  <a:gd name="connsiteY1" fmla="*/ 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23061 h 123061"/>
                  <a:gd name="connsiteX1" fmla="*/ 64816 w 821312"/>
                  <a:gd name="connsiteY1" fmla="*/ 0 h 123061"/>
                  <a:gd name="connsiteX2" fmla="*/ 821312 w 821312"/>
                  <a:gd name="connsiteY2" fmla="*/ 3175 h 123061"/>
                  <a:gd name="connsiteX3" fmla="*/ 708871 w 821312"/>
                  <a:gd name="connsiteY3" fmla="*/ 119886 h 123061"/>
                  <a:gd name="connsiteX4" fmla="*/ 0 w 821312"/>
                  <a:gd name="connsiteY4" fmla="*/ 123061 h 12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23061">
                    <a:moveTo>
                      <a:pt x="0" y="123061"/>
                    </a:moveTo>
                    <a:lnTo>
                      <a:pt x="64816" y="0"/>
                    </a:lnTo>
                    <a:lnTo>
                      <a:pt x="821312" y="3175"/>
                    </a:lnTo>
                    <a:lnTo>
                      <a:pt x="708871" y="119886"/>
                    </a:lnTo>
                    <a:lnTo>
                      <a:pt x="0" y="1230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77736CA0-AFFD-DB4F-8C22-2F4A88CE95D4}"/>
                </a:ext>
              </a:extLst>
            </p:cNvPr>
            <p:cNvSpPr/>
            <p:nvPr userDrawn="1"/>
          </p:nvSpPr>
          <p:spPr>
            <a:xfrm>
              <a:off x="9552721" y="1203981"/>
              <a:ext cx="1482643"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1F8AE9E-4B8A-9E48-8669-C9853A249D82}"/>
                </a:ext>
              </a:extLst>
            </p:cNvPr>
            <p:cNvSpPr/>
            <p:nvPr userDrawn="1"/>
          </p:nvSpPr>
          <p:spPr>
            <a:xfrm>
              <a:off x="9618398" y="1320692"/>
              <a:ext cx="1460280"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43DF850-F8DA-9A4F-A9A4-0D9AAD65685F}"/>
                </a:ext>
              </a:extLst>
            </p:cNvPr>
            <p:cNvSpPr/>
            <p:nvPr userDrawn="1"/>
          </p:nvSpPr>
          <p:spPr>
            <a:xfrm rot="16200000">
              <a:off x="7335022" y="3370643"/>
              <a:ext cx="4450040"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B35AD5C-8478-8E4E-98D3-32BC46C27148}"/>
                </a:ext>
              </a:extLst>
            </p:cNvPr>
            <p:cNvSpPr/>
            <p:nvPr userDrawn="1"/>
          </p:nvSpPr>
          <p:spPr>
            <a:xfrm rot="16200000">
              <a:off x="7510091" y="3428998"/>
              <a:ext cx="4333326"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C5E48F8A-E28A-FB4B-B7D2-9FB364C19165}"/>
                </a:ext>
              </a:extLst>
            </p:cNvPr>
            <p:cNvSpPr/>
            <p:nvPr userDrawn="1"/>
          </p:nvSpPr>
          <p:spPr>
            <a:xfrm>
              <a:off x="0" y="5420595"/>
              <a:ext cx="957261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63ECE769-2F0D-354F-8005-B0E084BFBE6D}"/>
                </a:ext>
              </a:extLst>
            </p:cNvPr>
            <p:cNvSpPr/>
            <p:nvPr userDrawn="1"/>
          </p:nvSpPr>
          <p:spPr>
            <a:xfrm>
              <a:off x="0" y="5537306"/>
              <a:ext cx="966417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ABADAE6B-754B-4148-902D-7F291DD0F7B4}"/>
              </a:ext>
              <a:ext uri="{C183D7F6-B498-43B3-948B-1728B52AA6E4}">
                <adec:decorative xmlns:adec="http://schemas.microsoft.com/office/drawing/2017/decorative" val="1"/>
              </a:ext>
            </a:extLst>
          </p:cNvPr>
          <p:cNvSpPr/>
          <p:nvPr userDrawn="1"/>
        </p:nvSpPr>
        <p:spPr>
          <a:xfrm>
            <a:off x="1070296" y="4023448"/>
            <a:ext cx="5144767" cy="923533"/>
          </a:xfrm>
          <a:prstGeom prst="rect">
            <a:avLst/>
          </a:prstGeom>
          <a:solidFill>
            <a:srgbClr val="E21A23"/>
          </a:solidFill>
          <a:ln w="9525">
            <a:solidFill>
              <a:srgbClr val="B71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7EC5B62-5641-E247-A8B8-460001BE786F}"/>
              </a:ext>
              <a:ext uri="{C183D7F6-B498-43B3-948B-1728B52AA6E4}">
                <adec:decorative xmlns:adec="http://schemas.microsoft.com/office/drawing/2017/decorative" val="1"/>
              </a:ext>
            </a:extLst>
          </p:cNvPr>
          <p:cNvSpPr/>
          <p:nvPr userDrawn="1"/>
        </p:nvSpPr>
        <p:spPr>
          <a:xfrm>
            <a:off x="1070296" y="1436453"/>
            <a:ext cx="5144874" cy="2580258"/>
          </a:xfrm>
          <a:prstGeom prst="rect">
            <a:avLst/>
          </a:prstGeom>
          <a:solidFill>
            <a:srgbClr val="E21A23"/>
          </a:solidFill>
          <a:ln w="9525">
            <a:solidFill>
              <a:srgbClr val="B71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2">
            <a:extLst>
              <a:ext uri="{FF2B5EF4-FFF2-40B4-BE49-F238E27FC236}">
                <a16:creationId xmlns:a16="http://schemas.microsoft.com/office/drawing/2014/main" id="{67A20382-9199-2847-97B8-8288D88FD1A8}"/>
              </a:ext>
            </a:extLst>
          </p:cNvPr>
          <p:cNvSpPr>
            <a:spLocks noGrp="1"/>
          </p:cNvSpPr>
          <p:nvPr>
            <p:ph type="title" hasCustomPrompt="1"/>
          </p:nvPr>
        </p:nvSpPr>
        <p:spPr>
          <a:xfrm>
            <a:off x="1192983" y="1605014"/>
            <a:ext cx="4831300" cy="1420574"/>
          </a:xfrm>
        </p:spPr>
        <p:txBody>
          <a:bodyPr/>
          <a:lstStyle>
            <a:lvl1pPr>
              <a:defRPr>
                <a:solidFill>
                  <a:schemeClr val="bg1"/>
                </a:solidFill>
              </a:defRPr>
            </a:lvl1pPr>
          </a:lstStyle>
          <a:p>
            <a:r>
              <a:rPr lang="en-US"/>
              <a:t>Click to edit Slide Title</a:t>
            </a:r>
          </a:p>
        </p:txBody>
      </p:sp>
      <p:sp>
        <p:nvSpPr>
          <p:cNvPr id="64" name="Subtitle">
            <a:extLst>
              <a:ext uri="{FF2B5EF4-FFF2-40B4-BE49-F238E27FC236}">
                <a16:creationId xmlns:a16="http://schemas.microsoft.com/office/drawing/2014/main" id="{390AD8CB-CC7E-984F-9F6D-99A3A55A0A06}"/>
              </a:ext>
            </a:extLst>
          </p:cNvPr>
          <p:cNvSpPr>
            <a:spLocks noGrp="1"/>
          </p:cNvSpPr>
          <p:nvPr>
            <p:ph type="body" sz="quarter" idx="14" hasCustomPrompt="1"/>
          </p:nvPr>
        </p:nvSpPr>
        <p:spPr>
          <a:xfrm>
            <a:off x="1208087" y="3139278"/>
            <a:ext cx="4533631" cy="723986"/>
          </a:xfrm>
        </p:spPr>
        <p:txBody>
          <a:bodyPr>
            <a:noAutofit/>
          </a:bodyPr>
          <a:lstStyle>
            <a:lvl1pPr marL="0" indent="0">
              <a:buNone/>
              <a:defRPr sz="2400">
                <a:solidFill>
                  <a:schemeClr val="bg1"/>
                </a:solidFill>
              </a:defRPr>
            </a:lvl1pPr>
          </a:lstStyle>
          <a:p>
            <a:pPr lvl="0"/>
            <a:r>
              <a:rPr lang="en-US"/>
              <a:t>Presentation Subtitle Sample 2 Lines Lorem Ipsum Dolore</a:t>
            </a:r>
          </a:p>
        </p:txBody>
      </p:sp>
      <p:pic>
        <p:nvPicPr>
          <p:cNvPr id="45" name="Picture 44" descr="McGraw Hill cube Logo">
            <a:extLst>
              <a:ext uri="{FF2B5EF4-FFF2-40B4-BE49-F238E27FC236}">
                <a16:creationId xmlns:a16="http://schemas.microsoft.com/office/drawing/2014/main" id="{69BF1FB9-C8BA-C141-BB8B-638E1DEEC6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65" name="Name &amp; Surname">
            <a:extLst>
              <a:ext uri="{FF2B5EF4-FFF2-40B4-BE49-F238E27FC236}">
                <a16:creationId xmlns:a16="http://schemas.microsoft.com/office/drawing/2014/main" id="{434E83B2-513B-D840-ACC2-97CDC476F001}"/>
              </a:ext>
            </a:extLst>
          </p:cNvPr>
          <p:cNvSpPr>
            <a:spLocks noGrp="1"/>
          </p:cNvSpPr>
          <p:nvPr>
            <p:ph type="body" sz="quarter" idx="15" hasCustomPrompt="1"/>
          </p:nvPr>
        </p:nvSpPr>
        <p:spPr>
          <a:xfrm>
            <a:off x="1208087" y="4122407"/>
            <a:ext cx="4887913" cy="311531"/>
          </a:xfrm>
        </p:spPr>
        <p:txBody>
          <a:bodyPr>
            <a:noAutofit/>
          </a:bodyPr>
          <a:lstStyle>
            <a:lvl1pPr marL="0" indent="0">
              <a:buNone/>
              <a:defRPr sz="1800">
                <a:solidFill>
                  <a:schemeClr val="bg1"/>
                </a:solidFill>
              </a:defRPr>
            </a:lvl1pPr>
          </a:lstStyle>
          <a:p>
            <a:pPr lvl="0"/>
            <a:r>
              <a:rPr lang="en-US"/>
              <a:t>Presenter Names</a:t>
            </a:r>
          </a:p>
        </p:txBody>
      </p:sp>
      <p:sp>
        <p:nvSpPr>
          <p:cNvPr id="66" name="Numeral Date">
            <a:extLst>
              <a:ext uri="{FF2B5EF4-FFF2-40B4-BE49-F238E27FC236}">
                <a16:creationId xmlns:a16="http://schemas.microsoft.com/office/drawing/2014/main" id="{FC4E2726-14C8-B14D-9721-7807227392FA}"/>
              </a:ext>
            </a:extLst>
          </p:cNvPr>
          <p:cNvSpPr>
            <a:spLocks noGrp="1"/>
          </p:cNvSpPr>
          <p:nvPr>
            <p:ph type="body" sz="quarter" idx="16" hasCustomPrompt="1"/>
          </p:nvPr>
        </p:nvSpPr>
        <p:spPr>
          <a:xfrm>
            <a:off x="1208087" y="4512640"/>
            <a:ext cx="1811481" cy="311531"/>
          </a:xfrm>
        </p:spPr>
        <p:txBody>
          <a:bodyPr>
            <a:noAutofit/>
          </a:bodyPr>
          <a:lstStyle>
            <a:lvl1pPr marL="0" indent="0">
              <a:buNone/>
              <a:defRPr sz="1800">
                <a:solidFill>
                  <a:schemeClr val="bg1"/>
                </a:solidFill>
              </a:defRPr>
            </a:lvl1pPr>
          </a:lstStyle>
          <a:p>
            <a:pPr lvl="0"/>
            <a:r>
              <a:rPr lang="en-US"/>
              <a:t>Date</a:t>
            </a:r>
          </a:p>
        </p:txBody>
      </p:sp>
      <p:sp>
        <p:nvSpPr>
          <p:cNvPr id="28" name="Picture Placeholder 2">
            <a:extLst>
              <a:ext uri="{FF2B5EF4-FFF2-40B4-BE49-F238E27FC236}">
                <a16:creationId xmlns:a16="http://schemas.microsoft.com/office/drawing/2014/main" id="{C32D89BB-DA25-A44A-A94F-A4D8FF796577}"/>
              </a:ext>
            </a:extLst>
          </p:cNvPr>
          <p:cNvSpPr>
            <a:spLocks noGrp="1"/>
          </p:cNvSpPr>
          <p:nvPr>
            <p:ph type="pic" sz="quarter" idx="18"/>
          </p:nvPr>
        </p:nvSpPr>
        <p:spPr>
          <a:xfrm>
            <a:off x="7028444" y="2830679"/>
            <a:ext cx="3121683" cy="4027321"/>
          </a:xfrm>
        </p:spPr>
        <p:txBody>
          <a:bodyPr/>
          <a:lstStyle/>
          <a:p>
            <a:r>
              <a:rPr lang="en-US"/>
              <a:t>Click icon to add picture</a:t>
            </a:r>
          </a:p>
        </p:txBody>
      </p:sp>
    </p:spTree>
    <p:extLst>
      <p:ext uri="{BB962C8B-B14F-4D97-AF65-F5344CB8AC3E}">
        <p14:creationId xmlns:p14="http://schemas.microsoft.com/office/powerpoint/2010/main" val="283748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3 - Appendix-Slide - RE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A1175B-4997-AD46-A66F-AD54249B30D1}"/>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6" name="Rectangle 15">
            <a:extLst>
              <a:ext uri="{FF2B5EF4-FFF2-40B4-BE49-F238E27FC236}">
                <a16:creationId xmlns:a16="http://schemas.microsoft.com/office/drawing/2014/main" id="{AE7ED1B1-2133-504B-8BC5-FCD9399E99FE}"/>
              </a:ext>
              <a:ext uri="{C183D7F6-B498-43B3-948B-1728B52AA6E4}">
                <adec:decorative xmlns:adec="http://schemas.microsoft.com/office/drawing/2017/decorative" val="1"/>
              </a:ext>
            </a:extLst>
          </p:cNvPr>
          <p:cNvSpPr/>
          <p:nvPr userDrawn="1"/>
        </p:nvSpPr>
        <p:spPr>
          <a:xfrm>
            <a:off x="4098431" y="1915042"/>
            <a:ext cx="8093569" cy="372787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94C621B4-9BA6-FE43-9C64-9788F9AAAA23}"/>
              </a:ext>
            </a:extLst>
          </p:cNvPr>
          <p:cNvSpPr>
            <a:spLocks noGrp="1"/>
          </p:cNvSpPr>
          <p:nvPr>
            <p:ph type="title" hasCustomPrompt="1"/>
          </p:nvPr>
        </p:nvSpPr>
        <p:spPr>
          <a:xfrm>
            <a:off x="4711954" y="2435708"/>
            <a:ext cx="6837047" cy="975530"/>
          </a:xfrm>
        </p:spPr>
        <p:txBody>
          <a:bodyPr/>
          <a:lstStyle>
            <a:lvl1pPr>
              <a:defRPr>
                <a:solidFill>
                  <a:schemeClr val="tx1"/>
                </a:solidFill>
              </a:defRPr>
            </a:lvl1pPr>
          </a:lstStyle>
          <a:p>
            <a:r>
              <a:rPr lang="en-US"/>
              <a:t>Click to edit Slide Title</a:t>
            </a:r>
          </a:p>
        </p:txBody>
      </p:sp>
      <p:sp>
        <p:nvSpPr>
          <p:cNvPr id="13" name="Subtitle">
            <a:extLst>
              <a:ext uri="{FF2B5EF4-FFF2-40B4-BE49-F238E27FC236}">
                <a16:creationId xmlns:a16="http://schemas.microsoft.com/office/drawing/2014/main" id="{59F5F042-B335-3A4E-8342-1F0AFC60A396}"/>
              </a:ext>
            </a:extLst>
          </p:cNvPr>
          <p:cNvSpPr>
            <a:spLocks noGrp="1"/>
          </p:cNvSpPr>
          <p:nvPr>
            <p:ph type="body" sz="quarter" idx="14" hasCustomPrompt="1"/>
          </p:nvPr>
        </p:nvSpPr>
        <p:spPr>
          <a:xfrm>
            <a:off x="4685360" y="3522419"/>
            <a:ext cx="3694112" cy="354013"/>
          </a:xfrm>
        </p:spPr>
        <p:txBody>
          <a:bodyPr>
            <a:noAutofit/>
          </a:bodyPr>
          <a:lstStyle>
            <a:lvl1pPr marL="0" indent="0">
              <a:buNone/>
              <a:defRPr sz="2000"/>
            </a:lvl1pPr>
          </a:lstStyle>
          <a:p>
            <a:pPr lvl="0"/>
            <a:r>
              <a:rPr lang="en-US"/>
              <a:t>Presentation Subtitle</a:t>
            </a:r>
          </a:p>
        </p:txBody>
      </p:sp>
      <p:pic>
        <p:nvPicPr>
          <p:cNvPr id="10" name="Picture 9" descr="McGraw Hill cube Logo">
            <a:extLst>
              <a:ext uri="{FF2B5EF4-FFF2-40B4-BE49-F238E27FC236}">
                <a16:creationId xmlns:a16="http://schemas.microsoft.com/office/drawing/2014/main" id="{DA944CFB-F2AB-1F4B-A4C9-0C1C0870C6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Tree>
    <p:extLst>
      <p:ext uri="{BB962C8B-B14F-4D97-AF65-F5344CB8AC3E}">
        <p14:creationId xmlns:p14="http://schemas.microsoft.com/office/powerpoint/2010/main" val="1203134339"/>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8 – End Slide -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F3E537-3F47-CF42-9252-F6DE9E8EFA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9" name="Group 8">
            <a:extLst>
              <a:ext uri="{FF2B5EF4-FFF2-40B4-BE49-F238E27FC236}">
                <a16:creationId xmlns:a16="http://schemas.microsoft.com/office/drawing/2014/main" id="{5B3A0F1F-6CC0-9C4A-B3F4-21446A21E2D5}"/>
              </a:ext>
              <a:ext uri="{C183D7F6-B498-43B3-948B-1728B52AA6E4}">
                <adec:decorative xmlns:adec="http://schemas.microsoft.com/office/drawing/2017/decorative" val="1"/>
              </a:ext>
            </a:extLst>
          </p:cNvPr>
          <p:cNvGrpSpPr/>
          <p:nvPr userDrawn="1"/>
        </p:nvGrpSpPr>
        <p:grpSpPr>
          <a:xfrm>
            <a:off x="-14169" y="507347"/>
            <a:ext cx="11851251" cy="5142543"/>
            <a:chOff x="-14169" y="507347"/>
            <a:chExt cx="11851251" cy="5142543"/>
          </a:xfrm>
          <a:solidFill>
            <a:schemeClr val="accent1"/>
          </a:solidFill>
        </p:grpSpPr>
        <p:sp>
          <p:nvSpPr>
            <p:cNvPr id="37" name="Rectangle 36">
              <a:extLst>
                <a:ext uri="{FF2B5EF4-FFF2-40B4-BE49-F238E27FC236}">
                  <a16:creationId xmlns:a16="http://schemas.microsoft.com/office/drawing/2014/main" id="{0D9449F4-DDDA-2940-AC8E-5A8EB963E028}"/>
                </a:ext>
              </a:extLst>
            </p:cNvPr>
            <p:cNvSpPr/>
            <p:nvPr/>
          </p:nvSpPr>
          <p:spPr>
            <a:xfrm>
              <a:off x="-14169" y="5425748"/>
              <a:ext cx="11151988"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977B72-DEEB-B642-B055-A1FC830C6F22}"/>
                </a:ext>
              </a:extLst>
            </p:cNvPr>
            <p:cNvSpPr/>
            <p:nvPr userDrawn="1"/>
          </p:nvSpPr>
          <p:spPr>
            <a:xfrm rot="16200000">
              <a:off x="8840690" y="3352762"/>
              <a:ext cx="436425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A3E8350-CB13-2444-ACBA-9CB24416579D}"/>
                </a:ext>
              </a:extLst>
            </p:cNvPr>
            <p:cNvGrpSpPr/>
            <p:nvPr userDrawn="1"/>
          </p:nvGrpSpPr>
          <p:grpSpPr>
            <a:xfrm>
              <a:off x="10907820" y="507347"/>
              <a:ext cx="929262" cy="929262"/>
              <a:chOff x="10912844" y="507347"/>
              <a:chExt cx="929262" cy="929262"/>
            </a:xfrm>
            <a:grpFill/>
          </p:grpSpPr>
          <p:sp>
            <p:nvSpPr>
              <p:cNvPr id="35" name="Parallelogram 34">
                <a:extLst>
                  <a:ext uri="{FF2B5EF4-FFF2-40B4-BE49-F238E27FC236}">
                    <a16:creationId xmlns:a16="http://schemas.microsoft.com/office/drawing/2014/main" id="{54F2EC11-B068-3749-B697-AB996FFEBDD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6D7DAAF6-5C60-8E42-8F56-8A59D01DAFF5}"/>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3A0D68A-64DE-034D-A0D9-7DBB1C30BD44}"/>
                </a:ext>
              </a:extLst>
            </p:cNvPr>
            <p:cNvSpPr/>
            <p:nvPr/>
          </p:nvSpPr>
          <p:spPr>
            <a:xfrm rot="8100000">
              <a:off x="10845762" y="910161"/>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CA2A2D41-DD4C-5142-BB67-1F26B8A758D0}"/>
              </a:ext>
              <a:ext uri="{C183D7F6-B498-43B3-948B-1728B52AA6E4}">
                <adec:decorative xmlns:adec="http://schemas.microsoft.com/office/drawing/2017/decorative" val="1"/>
              </a:ext>
            </a:extLst>
          </p:cNvPr>
          <p:cNvSpPr/>
          <p:nvPr userDrawn="1"/>
        </p:nvSpPr>
        <p:spPr>
          <a:xfrm>
            <a:off x="1981524" y="1424430"/>
            <a:ext cx="1887685" cy="710471"/>
          </a:xfrm>
          <a:prstGeom prst="rect">
            <a:avLst/>
          </a:prstGeom>
          <a:solidFill>
            <a:schemeClr val="bg1"/>
          </a:solidFill>
          <a:ln w="9525">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1">
            <a:extLst>
              <a:ext uri="{FF2B5EF4-FFF2-40B4-BE49-F238E27FC236}">
                <a16:creationId xmlns:a16="http://schemas.microsoft.com/office/drawing/2014/main" id="{C8647846-01CE-514B-90CE-D4C484DE06BC}"/>
              </a:ext>
            </a:extLst>
          </p:cNvPr>
          <p:cNvSpPr>
            <a:spLocks noGrp="1"/>
          </p:cNvSpPr>
          <p:nvPr>
            <p:ph type="title" hasCustomPrompt="1"/>
          </p:nvPr>
        </p:nvSpPr>
        <p:spPr>
          <a:xfrm>
            <a:off x="1981524" y="1440999"/>
            <a:ext cx="1882745" cy="693902"/>
          </a:xfrm>
        </p:spPr>
        <p:txBody>
          <a:bodyPr>
            <a:noAutofit/>
          </a:bodyPr>
          <a:lstStyle>
            <a:lvl1pPr>
              <a:defRPr sz="2400"/>
            </a:lvl1pPr>
          </a:lstStyle>
          <a:p>
            <a:r>
              <a:rPr lang="en-US"/>
              <a:t>Thank you!</a:t>
            </a:r>
          </a:p>
        </p:txBody>
      </p:sp>
      <p:sp>
        <p:nvSpPr>
          <p:cNvPr id="3" name="Name">
            <a:extLst>
              <a:ext uri="{FF2B5EF4-FFF2-40B4-BE49-F238E27FC236}">
                <a16:creationId xmlns:a16="http://schemas.microsoft.com/office/drawing/2014/main" id="{0B1A537D-ED77-CF4A-8ABC-E57EA11545DB}"/>
              </a:ext>
            </a:extLst>
          </p:cNvPr>
          <p:cNvSpPr>
            <a:spLocks noGrp="1"/>
          </p:cNvSpPr>
          <p:nvPr>
            <p:ph type="body" sz="quarter" idx="10" hasCustomPrompt="1"/>
          </p:nvPr>
        </p:nvSpPr>
        <p:spPr>
          <a:xfrm>
            <a:off x="4730362" y="1832170"/>
            <a:ext cx="4321429" cy="268288"/>
          </a:xfrm>
        </p:spPr>
        <p:txBody>
          <a:bodyPr>
            <a:normAutofit/>
          </a:bodyPr>
          <a:lstStyle>
            <a:lvl1pPr marL="0" indent="0">
              <a:buNone/>
              <a:defRPr sz="1100">
                <a:solidFill>
                  <a:schemeClr val="tx1"/>
                </a:solidFill>
              </a:defRPr>
            </a:lvl1pPr>
          </a:lstStyle>
          <a:p>
            <a:pPr lvl="0"/>
            <a:r>
              <a:rPr lang="en-US"/>
              <a:t>First &amp; Last Name</a:t>
            </a:r>
          </a:p>
          <a:p>
            <a:pPr lvl="0"/>
            <a:endParaRPr lang="en-US"/>
          </a:p>
        </p:txBody>
      </p:sp>
      <p:sp>
        <p:nvSpPr>
          <p:cNvPr id="18" name="Email">
            <a:extLst>
              <a:ext uri="{FF2B5EF4-FFF2-40B4-BE49-F238E27FC236}">
                <a16:creationId xmlns:a16="http://schemas.microsoft.com/office/drawing/2014/main" id="{2BDDAEAE-2FFA-BA41-B1DF-A5AA99976F7A}"/>
              </a:ext>
            </a:extLst>
          </p:cNvPr>
          <p:cNvSpPr>
            <a:spLocks noGrp="1"/>
          </p:cNvSpPr>
          <p:nvPr>
            <p:ph type="body" sz="quarter" idx="11" hasCustomPrompt="1"/>
          </p:nvPr>
        </p:nvSpPr>
        <p:spPr>
          <a:xfrm>
            <a:off x="4725447" y="2389710"/>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firstname.lastname@mheducation.com</a:t>
            </a:r>
            <a:endParaRPr lang="en-US" sz="1100">
              <a:solidFill>
                <a:srgbClr val="333333"/>
              </a:solidFill>
              <a:latin typeface="Arial" panose="020B0604020202020204" pitchFamily="34" charset="0"/>
              <a:cs typeface="Arial" panose="020B0604020202020204" pitchFamily="34" charset="0"/>
            </a:endParaRPr>
          </a:p>
        </p:txBody>
      </p:sp>
      <p:sp>
        <p:nvSpPr>
          <p:cNvPr id="21" name="Phone">
            <a:extLst>
              <a:ext uri="{FF2B5EF4-FFF2-40B4-BE49-F238E27FC236}">
                <a16:creationId xmlns:a16="http://schemas.microsoft.com/office/drawing/2014/main" id="{C34696B5-18BC-0E40-B859-7FFE6DD074D5}"/>
              </a:ext>
            </a:extLst>
          </p:cNvPr>
          <p:cNvSpPr>
            <a:spLocks noGrp="1"/>
          </p:cNvSpPr>
          <p:nvPr>
            <p:ph type="body" sz="quarter" idx="12" hasCustomPrompt="1"/>
          </p:nvPr>
        </p:nvSpPr>
        <p:spPr>
          <a:xfrm>
            <a:off x="4725446" y="2949647"/>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xxx-xxx-</a:t>
            </a:r>
            <a:r>
              <a:rPr lang="en-US" sz="1100" err="1">
                <a:solidFill>
                  <a:srgbClr val="333333"/>
                </a:solidFill>
                <a:latin typeface="Arial" panose="020B0604020202020204" pitchFamily="34" charset="0"/>
                <a:cs typeface="Arial" panose="020B0604020202020204" pitchFamily="34" charset="0"/>
              </a:rPr>
              <a:t>xxxx</a:t>
            </a:r>
            <a:endParaRPr lang="en-US" sz="1100">
              <a:solidFill>
                <a:srgbClr val="333333"/>
              </a:solidFill>
              <a:latin typeface="Arial" panose="020B0604020202020204" pitchFamily="34" charset="0"/>
              <a:cs typeface="Arial" panose="020B0604020202020204" pitchFamily="34" charset="0"/>
            </a:endParaRPr>
          </a:p>
        </p:txBody>
      </p:sp>
      <p:sp>
        <p:nvSpPr>
          <p:cNvPr id="22" name="Linkedin">
            <a:extLst>
              <a:ext uri="{FF2B5EF4-FFF2-40B4-BE49-F238E27FC236}">
                <a16:creationId xmlns:a16="http://schemas.microsoft.com/office/drawing/2014/main" id="{A68E2290-CD3F-A942-9166-4970768A3AB6}"/>
              </a:ext>
            </a:extLst>
          </p:cNvPr>
          <p:cNvSpPr>
            <a:spLocks noGrp="1"/>
          </p:cNvSpPr>
          <p:nvPr>
            <p:ph type="body" sz="quarter" idx="13" hasCustomPrompt="1"/>
          </p:nvPr>
        </p:nvSpPr>
        <p:spPr>
          <a:xfrm>
            <a:off x="4725445" y="3515794"/>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LinkedIn / xxx (your profile; optional)</a:t>
            </a:r>
          </a:p>
        </p:txBody>
      </p:sp>
      <p:sp>
        <p:nvSpPr>
          <p:cNvPr id="23" name="Website">
            <a:extLst>
              <a:ext uri="{FF2B5EF4-FFF2-40B4-BE49-F238E27FC236}">
                <a16:creationId xmlns:a16="http://schemas.microsoft.com/office/drawing/2014/main" id="{5CB2CB3A-1A4A-3E4A-B674-0CCEFE602828}"/>
              </a:ext>
            </a:extLst>
          </p:cNvPr>
          <p:cNvSpPr>
            <a:spLocks noGrp="1"/>
          </p:cNvSpPr>
          <p:nvPr>
            <p:ph type="body" sz="quarter" idx="14" hasCustomPrompt="1"/>
          </p:nvPr>
        </p:nvSpPr>
        <p:spPr>
          <a:xfrm>
            <a:off x="4725444" y="4083552"/>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www.mheducation.com</a:t>
            </a:r>
            <a:endParaRPr lang="en-US" sz="1100">
              <a:solidFill>
                <a:srgbClr val="333333"/>
              </a:solidFill>
              <a:latin typeface="Arial" panose="020B0604020202020204" pitchFamily="34" charset="0"/>
              <a:cs typeface="Arial" panose="020B0604020202020204" pitchFamily="34" charset="0"/>
            </a:endParaRPr>
          </a:p>
        </p:txBody>
      </p:sp>
      <p:pic>
        <p:nvPicPr>
          <p:cNvPr id="16" name="Picture 15" descr="McGraw Hill red cube Logo">
            <a:extLst>
              <a:ext uri="{FF2B5EF4-FFF2-40B4-BE49-F238E27FC236}">
                <a16:creationId xmlns:a16="http://schemas.microsoft.com/office/drawing/2014/main" id="{B4836203-0CB8-F644-8793-692AE7EC3A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1987" y="1433834"/>
            <a:ext cx="701068" cy="701068"/>
          </a:xfrm>
          <a:prstGeom prst="rect">
            <a:avLst/>
          </a:prstGeom>
        </p:spPr>
      </p:pic>
    </p:spTree>
    <p:extLst>
      <p:ext uri="{BB962C8B-B14F-4D97-AF65-F5344CB8AC3E}">
        <p14:creationId xmlns:p14="http://schemas.microsoft.com/office/powerpoint/2010/main" val="3869682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18 – End Slide - WHITE">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1A921E9-43B1-A64F-B9DA-CFC5BD83741E}"/>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9" name="Group 8">
            <a:extLst>
              <a:ext uri="{FF2B5EF4-FFF2-40B4-BE49-F238E27FC236}">
                <a16:creationId xmlns:a16="http://schemas.microsoft.com/office/drawing/2014/main" id="{5B3A0F1F-6CC0-9C4A-B3F4-21446A21E2D5}"/>
              </a:ext>
              <a:ext uri="{C183D7F6-B498-43B3-948B-1728B52AA6E4}">
                <adec:decorative xmlns:adec="http://schemas.microsoft.com/office/drawing/2017/decorative" val="1"/>
              </a:ext>
            </a:extLst>
          </p:cNvPr>
          <p:cNvGrpSpPr/>
          <p:nvPr userDrawn="1"/>
        </p:nvGrpSpPr>
        <p:grpSpPr>
          <a:xfrm>
            <a:off x="-14169" y="507347"/>
            <a:ext cx="11851251" cy="5142543"/>
            <a:chOff x="-14169" y="507347"/>
            <a:chExt cx="11851251" cy="5142543"/>
          </a:xfrm>
          <a:solidFill>
            <a:schemeClr val="bg1"/>
          </a:solidFill>
        </p:grpSpPr>
        <p:sp>
          <p:nvSpPr>
            <p:cNvPr id="37" name="Rectangle 36">
              <a:extLst>
                <a:ext uri="{FF2B5EF4-FFF2-40B4-BE49-F238E27FC236}">
                  <a16:creationId xmlns:a16="http://schemas.microsoft.com/office/drawing/2014/main" id="{0D9449F4-DDDA-2940-AC8E-5A8EB963E028}"/>
                </a:ext>
              </a:extLst>
            </p:cNvPr>
            <p:cNvSpPr/>
            <p:nvPr/>
          </p:nvSpPr>
          <p:spPr>
            <a:xfrm>
              <a:off x="-14169" y="5425748"/>
              <a:ext cx="11151988"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977B72-DEEB-B642-B055-A1FC830C6F22}"/>
                </a:ext>
              </a:extLst>
            </p:cNvPr>
            <p:cNvSpPr/>
            <p:nvPr userDrawn="1"/>
          </p:nvSpPr>
          <p:spPr>
            <a:xfrm rot="16200000">
              <a:off x="8840690" y="3352762"/>
              <a:ext cx="436425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A3E8350-CB13-2444-ACBA-9CB24416579D}"/>
                </a:ext>
              </a:extLst>
            </p:cNvPr>
            <p:cNvGrpSpPr/>
            <p:nvPr userDrawn="1"/>
          </p:nvGrpSpPr>
          <p:grpSpPr>
            <a:xfrm>
              <a:off x="10907820" y="507347"/>
              <a:ext cx="929262" cy="929262"/>
              <a:chOff x="10912844" y="507347"/>
              <a:chExt cx="929262" cy="929262"/>
            </a:xfrm>
            <a:grpFill/>
          </p:grpSpPr>
          <p:sp>
            <p:nvSpPr>
              <p:cNvPr id="35" name="Parallelogram 34">
                <a:extLst>
                  <a:ext uri="{FF2B5EF4-FFF2-40B4-BE49-F238E27FC236}">
                    <a16:creationId xmlns:a16="http://schemas.microsoft.com/office/drawing/2014/main" id="{54F2EC11-B068-3749-B697-AB996FFEBDD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6D7DAAF6-5C60-8E42-8F56-8A59D01DAFF5}"/>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3A0D68A-64DE-034D-A0D9-7DBB1C30BD44}"/>
                </a:ext>
              </a:extLst>
            </p:cNvPr>
            <p:cNvSpPr/>
            <p:nvPr/>
          </p:nvSpPr>
          <p:spPr>
            <a:xfrm rot="8100000">
              <a:off x="10845762" y="910161"/>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C618A1B2-2685-2048-BFE2-B6555CC8C77A}"/>
              </a:ext>
              <a:ext uri="{C183D7F6-B498-43B3-948B-1728B52AA6E4}">
                <adec:decorative xmlns:adec="http://schemas.microsoft.com/office/drawing/2017/decorative" val="1"/>
              </a:ext>
            </a:extLst>
          </p:cNvPr>
          <p:cNvSpPr/>
          <p:nvPr userDrawn="1"/>
        </p:nvSpPr>
        <p:spPr>
          <a:xfrm>
            <a:off x="1981524" y="1424430"/>
            <a:ext cx="1887685" cy="710471"/>
          </a:xfrm>
          <a:prstGeom prst="rect">
            <a:avLst/>
          </a:prstGeom>
          <a:solidFill>
            <a:schemeClr val="accent1"/>
          </a:solidFill>
          <a:ln w="9525">
            <a:solidFill>
              <a:srgbClr val="B71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1">
            <a:extLst>
              <a:ext uri="{FF2B5EF4-FFF2-40B4-BE49-F238E27FC236}">
                <a16:creationId xmlns:a16="http://schemas.microsoft.com/office/drawing/2014/main" id="{D705B96A-8D3B-C44A-9078-413E0033322C}"/>
              </a:ext>
            </a:extLst>
          </p:cNvPr>
          <p:cNvSpPr>
            <a:spLocks noGrp="1"/>
          </p:cNvSpPr>
          <p:nvPr>
            <p:ph type="title" hasCustomPrompt="1"/>
          </p:nvPr>
        </p:nvSpPr>
        <p:spPr>
          <a:xfrm>
            <a:off x="1981524" y="1440999"/>
            <a:ext cx="1882745" cy="693902"/>
          </a:xfrm>
        </p:spPr>
        <p:txBody>
          <a:bodyPr>
            <a:noAutofit/>
          </a:bodyPr>
          <a:lstStyle>
            <a:lvl1pPr>
              <a:defRPr sz="2400">
                <a:solidFill>
                  <a:schemeClr val="bg1"/>
                </a:solidFill>
              </a:defRPr>
            </a:lvl1pPr>
          </a:lstStyle>
          <a:p>
            <a:r>
              <a:rPr lang="en-US"/>
              <a:t>Thank you!</a:t>
            </a:r>
          </a:p>
        </p:txBody>
      </p:sp>
      <p:sp>
        <p:nvSpPr>
          <p:cNvPr id="3" name="Name">
            <a:extLst>
              <a:ext uri="{FF2B5EF4-FFF2-40B4-BE49-F238E27FC236}">
                <a16:creationId xmlns:a16="http://schemas.microsoft.com/office/drawing/2014/main" id="{0B1A537D-ED77-CF4A-8ABC-E57EA11545DB}"/>
              </a:ext>
            </a:extLst>
          </p:cNvPr>
          <p:cNvSpPr>
            <a:spLocks noGrp="1"/>
          </p:cNvSpPr>
          <p:nvPr>
            <p:ph type="body" sz="quarter" idx="10" hasCustomPrompt="1"/>
          </p:nvPr>
        </p:nvSpPr>
        <p:spPr>
          <a:xfrm>
            <a:off x="4730362" y="1832170"/>
            <a:ext cx="4321429" cy="268288"/>
          </a:xfrm>
        </p:spPr>
        <p:txBody>
          <a:bodyPr>
            <a:normAutofit/>
          </a:bodyPr>
          <a:lstStyle>
            <a:lvl1pPr marL="0" indent="0">
              <a:buNone/>
              <a:defRPr sz="1100">
                <a:solidFill>
                  <a:schemeClr val="tx1"/>
                </a:solidFill>
              </a:defRPr>
            </a:lvl1pPr>
          </a:lstStyle>
          <a:p>
            <a:pPr lvl="0"/>
            <a:r>
              <a:rPr lang="en-US"/>
              <a:t>First &amp; Last Name</a:t>
            </a:r>
          </a:p>
          <a:p>
            <a:pPr lvl="0"/>
            <a:endParaRPr lang="en-US"/>
          </a:p>
        </p:txBody>
      </p:sp>
      <p:sp>
        <p:nvSpPr>
          <p:cNvPr id="18" name="Email">
            <a:extLst>
              <a:ext uri="{FF2B5EF4-FFF2-40B4-BE49-F238E27FC236}">
                <a16:creationId xmlns:a16="http://schemas.microsoft.com/office/drawing/2014/main" id="{2BDDAEAE-2FFA-BA41-B1DF-A5AA99976F7A}"/>
              </a:ext>
            </a:extLst>
          </p:cNvPr>
          <p:cNvSpPr>
            <a:spLocks noGrp="1"/>
          </p:cNvSpPr>
          <p:nvPr>
            <p:ph type="body" sz="quarter" idx="11" hasCustomPrompt="1"/>
          </p:nvPr>
        </p:nvSpPr>
        <p:spPr>
          <a:xfrm>
            <a:off x="4725447" y="2389710"/>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firstname.lastname@mheducation.com</a:t>
            </a:r>
            <a:endParaRPr lang="en-US" sz="1100">
              <a:solidFill>
                <a:srgbClr val="333333"/>
              </a:solidFill>
              <a:latin typeface="Arial" panose="020B0604020202020204" pitchFamily="34" charset="0"/>
              <a:cs typeface="Arial" panose="020B0604020202020204" pitchFamily="34" charset="0"/>
            </a:endParaRPr>
          </a:p>
        </p:txBody>
      </p:sp>
      <p:sp>
        <p:nvSpPr>
          <p:cNvPr id="21" name="Phone">
            <a:extLst>
              <a:ext uri="{FF2B5EF4-FFF2-40B4-BE49-F238E27FC236}">
                <a16:creationId xmlns:a16="http://schemas.microsoft.com/office/drawing/2014/main" id="{C34696B5-18BC-0E40-B859-7FFE6DD074D5}"/>
              </a:ext>
            </a:extLst>
          </p:cNvPr>
          <p:cNvSpPr>
            <a:spLocks noGrp="1"/>
          </p:cNvSpPr>
          <p:nvPr>
            <p:ph type="body" sz="quarter" idx="12" hasCustomPrompt="1"/>
          </p:nvPr>
        </p:nvSpPr>
        <p:spPr>
          <a:xfrm>
            <a:off x="4725446" y="2949647"/>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xxx-xxx-</a:t>
            </a:r>
            <a:r>
              <a:rPr lang="en-US" sz="1100" err="1">
                <a:solidFill>
                  <a:srgbClr val="333333"/>
                </a:solidFill>
                <a:latin typeface="Arial" panose="020B0604020202020204" pitchFamily="34" charset="0"/>
                <a:cs typeface="Arial" panose="020B0604020202020204" pitchFamily="34" charset="0"/>
              </a:rPr>
              <a:t>xxxx</a:t>
            </a:r>
            <a:endParaRPr lang="en-US" sz="1100">
              <a:solidFill>
                <a:srgbClr val="333333"/>
              </a:solidFill>
              <a:latin typeface="Arial" panose="020B0604020202020204" pitchFamily="34" charset="0"/>
              <a:cs typeface="Arial" panose="020B0604020202020204" pitchFamily="34" charset="0"/>
            </a:endParaRPr>
          </a:p>
        </p:txBody>
      </p:sp>
      <p:sp>
        <p:nvSpPr>
          <p:cNvPr id="22" name="Linkedin">
            <a:extLst>
              <a:ext uri="{FF2B5EF4-FFF2-40B4-BE49-F238E27FC236}">
                <a16:creationId xmlns:a16="http://schemas.microsoft.com/office/drawing/2014/main" id="{A68E2290-CD3F-A942-9166-4970768A3AB6}"/>
              </a:ext>
            </a:extLst>
          </p:cNvPr>
          <p:cNvSpPr>
            <a:spLocks noGrp="1"/>
          </p:cNvSpPr>
          <p:nvPr>
            <p:ph type="body" sz="quarter" idx="13" hasCustomPrompt="1"/>
          </p:nvPr>
        </p:nvSpPr>
        <p:spPr>
          <a:xfrm>
            <a:off x="4725445" y="3515794"/>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LinkedIn / xxx (your profile; optional)</a:t>
            </a:r>
          </a:p>
        </p:txBody>
      </p:sp>
      <p:sp>
        <p:nvSpPr>
          <p:cNvPr id="23" name="Website">
            <a:extLst>
              <a:ext uri="{FF2B5EF4-FFF2-40B4-BE49-F238E27FC236}">
                <a16:creationId xmlns:a16="http://schemas.microsoft.com/office/drawing/2014/main" id="{5CB2CB3A-1A4A-3E4A-B674-0CCEFE602828}"/>
              </a:ext>
            </a:extLst>
          </p:cNvPr>
          <p:cNvSpPr>
            <a:spLocks noGrp="1"/>
          </p:cNvSpPr>
          <p:nvPr>
            <p:ph type="body" sz="quarter" idx="14" hasCustomPrompt="1"/>
          </p:nvPr>
        </p:nvSpPr>
        <p:spPr>
          <a:xfrm>
            <a:off x="4725444" y="4083552"/>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www.mheducation.com</a:t>
            </a:r>
            <a:endParaRPr lang="en-US" sz="1100">
              <a:solidFill>
                <a:srgbClr val="333333"/>
              </a:solidFill>
              <a:latin typeface="Arial" panose="020B0604020202020204" pitchFamily="34" charset="0"/>
              <a:cs typeface="Arial" panose="020B0604020202020204" pitchFamily="34" charset="0"/>
            </a:endParaRPr>
          </a:p>
        </p:txBody>
      </p:sp>
      <p:pic>
        <p:nvPicPr>
          <p:cNvPr id="19" name="Picture 18" descr="McGraw Hill Logo">
            <a:extLst>
              <a:ext uri="{FF2B5EF4-FFF2-40B4-BE49-F238E27FC236}">
                <a16:creationId xmlns:a16="http://schemas.microsoft.com/office/drawing/2014/main" id="{AC15184A-376C-3847-A9F0-FFA9008CF0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4181" y="1452056"/>
            <a:ext cx="703182" cy="703182"/>
          </a:xfrm>
          <a:prstGeom prst="rect">
            <a:avLst/>
          </a:prstGeom>
        </p:spPr>
      </p:pic>
    </p:spTree>
    <p:extLst>
      <p:ext uri="{BB962C8B-B14F-4D97-AF65-F5344CB8AC3E}">
        <p14:creationId xmlns:p14="http://schemas.microsoft.com/office/powerpoint/2010/main" val="2730467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03 - Chapter Slide - RED">
    <p:bg>
      <p:bgPr>
        <a:solidFill>
          <a:schemeClr val="accent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140FAE7B-C969-EA4C-B018-E010BFDDB33B}"/>
              </a:ext>
            </a:extLst>
          </p:cNvPr>
          <p:cNvPicPr>
            <a:picLocks noChangeAspect="1"/>
          </p:cNvPicPr>
          <p:nvPr userDrawn="1"/>
        </p:nvPicPr>
        <p:blipFill>
          <a:blip r:embed="rId2"/>
          <a:stretch>
            <a:fillRect/>
          </a:stretch>
        </p:blipFill>
        <p:spPr>
          <a:xfrm>
            <a:off x="2467" y="0"/>
            <a:ext cx="12187066" cy="6858000"/>
          </a:xfrm>
          <a:prstGeom prst="rect">
            <a:avLst/>
          </a:prstGeom>
        </p:spPr>
      </p:pic>
      <p:pic>
        <p:nvPicPr>
          <p:cNvPr id="30" name="Picture 29" descr="McGraw Hill cube Logo">
            <a:extLst>
              <a:ext uri="{FF2B5EF4-FFF2-40B4-BE49-F238E27FC236}">
                <a16:creationId xmlns:a16="http://schemas.microsoft.com/office/drawing/2014/main" id="{FEAEE38D-F776-C54D-998E-34EC9E04A1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grpSp>
        <p:nvGrpSpPr>
          <p:cNvPr id="69" name="Group 68">
            <a:extLst>
              <a:ext uri="{FF2B5EF4-FFF2-40B4-BE49-F238E27FC236}">
                <a16:creationId xmlns:a16="http://schemas.microsoft.com/office/drawing/2014/main" id="{88B37A11-A451-B14A-A613-5DC98C2A3082}"/>
              </a:ext>
              <a:ext uri="{C183D7F6-B498-43B3-948B-1728B52AA6E4}">
                <adec:decorative xmlns:adec="http://schemas.microsoft.com/office/drawing/2017/decorative" val="1"/>
              </a:ext>
            </a:extLst>
          </p:cNvPr>
          <p:cNvGrpSpPr/>
          <p:nvPr userDrawn="1"/>
        </p:nvGrpSpPr>
        <p:grpSpPr>
          <a:xfrm>
            <a:off x="0" y="506002"/>
            <a:ext cx="11897228" cy="5350534"/>
            <a:chOff x="0" y="498906"/>
            <a:chExt cx="11897228" cy="5350534"/>
          </a:xfrm>
        </p:grpSpPr>
        <p:sp>
          <p:nvSpPr>
            <p:cNvPr id="70" name="Rectangle 69">
              <a:extLst>
                <a:ext uri="{FF2B5EF4-FFF2-40B4-BE49-F238E27FC236}">
                  <a16:creationId xmlns:a16="http://schemas.microsoft.com/office/drawing/2014/main" id="{A51B0339-C2E6-3143-B244-BD4D1E18126D}"/>
                </a:ext>
              </a:extLst>
            </p:cNvPr>
            <p:cNvSpPr/>
            <p:nvPr userDrawn="1"/>
          </p:nvSpPr>
          <p:spPr>
            <a:xfrm rot="18900000">
              <a:off x="10798542" y="892842"/>
              <a:ext cx="1017836"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129491A-35D4-A84B-9565-87CDF183DA99}"/>
                </a:ext>
              </a:extLst>
            </p:cNvPr>
            <p:cNvSpPr/>
            <p:nvPr userDrawn="1"/>
          </p:nvSpPr>
          <p:spPr>
            <a:xfrm rot="18900000">
              <a:off x="10890847" y="974494"/>
              <a:ext cx="1006381"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0E98AE8-8411-B84B-8292-638139043AC5}"/>
                </a:ext>
              </a:extLst>
            </p:cNvPr>
            <p:cNvGrpSpPr/>
            <p:nvPr userDrawn="1"/>
          </p:nvGrpSpPr>
          <p:grpSpPr>
            <a:xfrm>
              <a:off x="10905053" y="498906"/>
              <a:ext cx="929262" cy="929262"/>
              <a:chOff x="3969603" y="2167014"/>
              <a:chExt cx="929262" cy="929262"/>
            </a:xfrm>
            <a:solidFill>
              <a:srgbClr val="E3B9FC"/>
            </a:solidFill>
          </p:grpSpPr>
          <p:sp>
            <p:nvSpPr>
              <p:cNvPr id="84" name="Parallelogram 83">
                <a:extLst>
                  <a:ext uri="{FF2B5EF4-FFF2-40B4-BE49-F238E27FC236}">
                    <a16:creationId xmlns:a16="http://schemas.microsoft.com/office/drawing/2014/main" id="{DC41989C-E26D-6442-B3CA-B5B0F28175A6}"/>
                  </a:ext>
                </a:extLst>
              </p:cNvPr>
              <p:cNvSpPr/>
              <p:nvPr userDrawn="1"/>
            </p:nvSpPr>
            <p:spPr>
              <a:xfrm>
                <a:off x="3969603" y="2168473"/>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arallelogram 84">
                <a:extLst>
                  <a:ext uri="{FF2B5EF4-FFF2-40B4-BE49-F238E27FC236}">
                    <a16:creationId xmlns:a16="http://schemas.microsoft.com/office/drawing/2014/main" id="{AB6243CF-39D2-D048-B28C-C3914962E629}"/>
                  </a:ext>
                </a:extLst>
              </p:cNvPr>
              <p:cNvSpPr/>
              <p:nvPr userDrawn="1"/>
            </p:nvSpPr>
            <p:spPr>
              <a:xfrm rot="5400000" flipH="1">
                <a:off x="4321438" y="2518849"/>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4EA953C2-A653-0845-9DC2-36DE9B037A96}"/>
                </a:ext>
              </a:extLst>
            </p:cNvPr>
            <p:cNvGrpSpPr/>
            <p:nvPr userDrawn="1"/>
          </p:nvGrpSpPr>
          <p:grpSpPr>
            <a:xfrm>
              <a:off x="10902086" y="612832"/>
              <a:ext cx="823347" cy="822021"/>
              <a:chOff x="3966636" y="2277354"/>
              <a:chExt cx="823347" cy="822021"/>
            </a:xfrm>
            <a:solidFill>
              <a:srgbClr val="06235B"/>
            </a:solidFill>
          </p:grpSpPr>
          <p:sp>
            <p:nvSpPr>
              <p:cNvPr id="82" name="Parallelogram 61">
                <a:extLst>
                  <a:ext uri="{FF2B5EF4-FFF2-40B4-BE49-F238E27FC236}">
                    <a16:creationId xmlns:a16="http://schemas.microsoft.com/office/drawing/2014/main" id="{9C6D802B-1C1B-2448-A369-EA4FB3078951}"/>
                  </a:ext>
                </a:extLst>
              </p:cNvPr>
              <p:cNvSpPr/>
              <p:nvPr userDrawn="1"/>
            </p:nvSpPr>
            <p:spPr>
              <a:xfrm>
                <a:off x="3966636" y="2277354"/>
                <a:ext cx="821312" cy="119886"/>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19886">
                    <a:moveTo>
                      <a:pt x="0" y="119886"/>
                    </a:moveTo>
                    <a:lnTo>
                      <a:pt x="112441" y="3175"/>
                    </a:lnTo>
                    <a:lnTo>
                      <a:pt x="821312" y="0"/>
                    </a:lnTo>
                    <a:lnTo>
                      <a:pt x="708871" y="116711"/>
                    </a:lnTo>
                    <a:lnTo>
                      <a:pt x="0" y="1198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Parallelogram 61">
                <a:extLst>
                  <a:ext uri="{FF2B5EF4-FFF2-40B4-BE49-F238E27FC236}">
                    <a16:creationId xmlns:a16="http://schemas.microsoft.com/office/drawing/2014/main" id="{EDEDF0C9-1B0B-7D40-9C60-92AD32713352}"/>
                  </a:ext>
                </a:extLst>
              </p:cNvPr>
              <p:cNvSpPr/>
              <p:nvPr userDrawn="1"/>
            </p:nvSpPr>
            <p:spPr>
              <a:xfrm rot="16200000" flipH="1">
                <a:off x="4317797" y="2627188"/>
                <a:ext cx="821312" cy="123061"/>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8791 w 821312"/>
                  <a:gd name="connsiteY1" fmla="*/ 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23061 h 123061"/>
                  <a:gd name="connsiteX1" fmla="*/ 64816 w 821312"/>
                  <a:gd name="connsiteY1" fmla="*/ 0 h 123061"/>
                  <a:gd name="connsiteX2" fmla="*/ 821312 w 821312"/>
                  <a:gd name="connsiteY2" fmla="*/ 3175 h 123061"/>
                  <a:gd name="connsiteX3" fmla="*/ 708871 w 821312"/>
                  <a:gd name="connsiteY3" fmla="*/ 119886 h 123061"/>
                  <a:gd name="connsiteX4" fmla="*/ 0 w 821312"/>
                  <a:gd name="connsiteY4" fmla="*/ 123061 h 12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23061">
                    <a:moveTo>
                      <a:pt x="0" y="123061"/>
                    </a:moveTo>
                    <a:lnTo>
                      <a:pt x="64816" y="0"/>
                    </a:lnTo>
                    <a:lnTo>
                      <a:pt x="821312" y="3175"/>
                    </a:lnTo>
                    <a:lnTo>
                      <a:pt x="708871" y="119886"/>
                    </a:lnTo>
                    <a:lnTo>
                      <a:pt x="0" y="1230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Rectangle 73">
              <a:extLst>
                <a:ext uri="{FF2B5EF4-FFF2-40B4-BE49-F238E27FC236}">
                  <a16:creationId xmlns:a16="http://schemas.microsoft.com/office/drawing/2014/main" id="{C9203BDD-F085-D54C-9B92-5D89770BA44F}"/>
                </a:ext>
              </a:extLst>
            </p:cNvPr>
            <p:cNvSpPr/>
            <p:nvPr userDrawn="1"/>
          </p:nvSpPr>
          <p:spPr>
            <a:xfrm rot="16200000">
              <a:off x="10612440" y="1560289"/>
              <a:ext cx="693781"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1CD1B2-8A88-4D4D-8EE9-356040E2B5C3}"/>
                </a:ext>
              </a:extLst>
            </p:cNvPr>
            <p:cNvSpPr/>
            <p:nvPr userDrawn="1"/>
          </p:nvSpPr>
          <p:spPr>
            <a:xfrm>
              <a:off x="0" y="5616018"/>
              <a:ext cx="452427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9B532A4-72CD-B24F-BE9E-7E6C3538E514}"/>
                </a:ext>
              </a:extLst>
            </p:cNvPr>
            <p:cNvSpPr/>
            <p:nvPr userDrawn="1"/>
          </p:nvSpPr>
          <p:spPr>
            <a:xfrm>
              <a:off x="0" y="5732729"/>
              <a:ext cx="452427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0D230A1-DF77-DC4E-9A42-EEC7C5D67993}"/>
                </a:ext>
              </a:extLst>
            </p:cNvPr>
            <p:cNvSpPr/>
            <p:nvPr userDrawn="1"/>
          </p:nvSpPr>
          <p:spPr>
            <a:xfrm rot="16200000">
              <a:off x="2357684" y="3679671"/>
              <a:ext cx="3983056"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95FC387-B840-D144-9C0C-7CED914FF8A8}"/>
                </a:ext>
              </a:extLst>
            </p:cNvPr>
            <p:cNvSpPr/>
            <p:nvPr userDrawn="1"/>
          </p:nvSpPr>
          <p:spPr>
            <a:xfrm rot="16200000">
              <a:off x="2417629" y="3736438"/>
              <a:ext cx="409658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5891EC6-CDBE-7B4D-8AD8-65999404C3DF}"/>
                </a:ext>
              </a:extLst>
            </p:cNvPr>
            <p:cNvSpPr/>
            <p:nvPr userDrawn="1"/>
          </p:nvSpPr>
          <p:spPr>
            <a:xfrm>
              <a:off x="4290855" y="1746499"/>
              <a:ext cx="6843541"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07E0216E-0E5D-5D4F-BB4E-47134EF5BCA0}"/>
                </a:ext>
              </a:extLst>
            </p:cNvPr>
            <p:cNvSpPr/>
            <p:nvPr userDrawn="1"/>
          </p:nvSpPr>
          <p:spPr>
            <a:xfrm>
              <a:off x="4440730" y="1863210"/>
              <a:ext cx="668130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FAB71DA5-CF63-FE4F-AE8F-D72A2684966E}"/>
                </a:ext>
              </a:extLst>
            </p:cNvPr>
            <p:cNvSpPr/>
            <p:nvPr userDrawn="1"/>
          </p:nvSpPr>
          <p:spPr>
            <a:xfrm rot="16200000">
              <a:off x="10778958" y="1603747"/>
              <a:ext cx="594165"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Rectangle 89">
            <a:extLst>
              <a:ext uri="{FF2B5EF4-FFF2-40B4-BE49-F238E27FC236}">
                <a16:creationId xmlns:a16="http://schemas.microsoft.com/office/drawing/2014/main" id="{07ADE1EB-1CB5-2346-AF61-868FF2D41E3C}"/>
              </a:ext>
              <a:ext uri="{C183D7F6-B498-43B3-948B-1728B52AA6E4}">
                <adec:decorative xmlns:adec="http://schemas.microsoft.com/office/drawing/2017/decorative" val="1"/>
              </a:ext>
            </a:extLst>
          </p:cNvPr>
          <p:cNvSpPr/>
          <p:nvPr userDrawn="1"/>
        </p:nvSpPr>
        <p:spPr>
          <a:xfrm>
            <a:off x="4524277" y="1971563"/>
            <a:ext cx="7667723" cy="3872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26" name="Title 1">
            <a:extLst>
              <a:ext uri="{FF2B5EF4-FFF2-40B4-BE49-F238E27FC236}">
                <a16:creationId xmlns:a16="http://schemas.microsoft.com/office/drawing/2014/main" id="{E34B8769-635F-D74F-ABA7-7F04BF619A67}"/>
              </a:ext>
            </a:extLst>
          </p:cNvPr>
          <p:cNvSpPr>
            <a:spLocks noGrp="1"/>
          </p:cNvSpPr>
          <p:nvPr>
            <p:ph type="title" hasCustomPrompt="1"/>
          </p:nvPr>
        </p:nvSpPr>
        <p:spPr>
          <a:xfrm>
            <a:off x="4836483" y="3946181"/>
            <a:ext cx="6338254" cy="555787"/>
          </a:xfrm>
        </p:spPr>
        <p:txBody>
          <a:bodyPr>
            <a:normAutofit/>
          </a:bodyPr>
          <a:lstStyle>
            <a:lvl1pPr>
              <a:defRPr sz="3200"/>
            </a:lvl1pPr>
          </a:lstStyle>
          <a:p>
            <a:r>
              <a:rPr lang="en-US"/>
              <a:t>Click to edit Slide Title</a:t>
            </a:r>
          </a:p>
        </p:txBody>
      </p:sp>
      <p:sp>
        <p:nvSpPr>
          <p:cNvPr id="29" name="Subtitle">
            <a:extLst>
              <a:ext uri="{FF2B5EF4-FFF2-40B4-BE49-F238E27FC236}">
                <a16:creationId xmlns:a16="http://schemas.microsoft.com/office/drawing/2014/main" id="{C1F4978B-3695-7A4D-B017-E81591AFC0FE}"/>
              </a:ext>
            </a:extLst>
          </p:cNvPr>
          <p:cNvSpPr>
            <a:spLocks noGrp="1"/>
          </p:cNvSpPr>
          <p:nvPr>
            <p:ph type="body" sz="quarter" idx="12" hasCustomPrompt="1"/>
          </p:nvPr>
        </p:nvSpPr>
        <p:spPr>
          <a:xfrm>
            <a:off x="4801477" y="4700419"/>
            <a:ext cx="1893455" cy="312738"/>
          </a:xfrm>
        </p:spPr>
        <p:txBody>
          <a:bodyPr>
            <a:noAutofit/>
          </a:bodyPr>
          <a:lstStyle>
            <a:lvl1pPr marL="0" indent="0">
              <a:buNone/>
              <a:defRPr sz="2400" b="0"/>
            </a:lvl1pPr>
          </a:lstStyle>
          <a:p>
            <a:pPr lvl="0"/>
            <a:r>
              <a:rPr lang="en-US"/>
              <a:t>Subtitle</a:t>
            </a:r>
          </a:p>
        </p:txBody>
      </p:sp>
      <p:sp>
        <p:nvSpPr>
          <p:cNvPr id="25" name="Pg number">
            <a:extLst>
              <a:ext uri="{FF2B5EF4-FFF2-40B4-BE49-F238E27FC236}">
                <a16:creationId xmlns:a16="http://schemas.microsoft.com/office/drawing/2014/main" id="{0C8CE0BD-720A-0A41-BFD2-D138577FC5D0}"/>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597471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03 - Chapter Slide - GRAY">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EC6ED01-89A0-7B4E-84D8-3604A114E3B4}"/>
              </a:ext>
            </a:extLst>
          </p:cNvPr>
          <p:cNvPicPr>
            <a:picLocks noChangeAspect="1"/>
          </p:cNvPicPr>
          <p:nvPr userDrawn="1"/>
        </p:nvPicPr>
        <p:blipFill>
          <a:blip r:embed="rId2"/>
          <a:stretch>
            <a:fillRect/>
          </a:stretch>
        </p:blipFill>
        <p:spPr>
          <a:xfrm>
            <a:off x="2467" y="0"/>
            <a:ext cx="12187066" cy="6858000"/>
          </a:xfrm>
          <a:prstGeom prst="rect">
            <a:avLst/>
          </a:prstGeom>
        </p:spPr>
      </p:pic>
      <p:pic>
        <p:nvPicPr>
          <p:cNvPr id="26" name="Picture 25" descr="McGraw Hill red cube Logo">
            <a:extLst>
              <a:ext uri="{FF2B5EF4-FFF2-40B4-BE49-F238E27FC236}">
                <a16:creationId xmlns:a16="http://schemas.microsoft.com/office/drawing/2014/main" id="{A18E319A-A3FF-CB41-AC94-68C78BF6DA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grpSp>
        <p:nvGrpSpPr>
          <p:cNvPr id="3" name="Group 2">
            <a:extLst>
              <a:ext uri="{FF2B5EF4-FFF2-40B4-BE49-F238E27FC236}">
                <a16:creationId xmlns:a16="http://schemas.microsoft.com/office/drawing/2014/main" id="{9238B502-8BAD-5248-B9DE-FB96A0F8687D}"/>
              </a:ext>
              <a:ext uri="{C183D7F6-B498-43B3-948B-1728B52AA6E4}">
                <adec:decorative xmlns:adec="http://schemas.microsoft.com/office/drawing/2017/decorative" val="1"/>
              </a:ext>
            </a:extLst>
          </p:cNvPr>
          <p:cNvGrpSpPr/>
          <p:nvPr userDrawn="1"/>
        </p:nvGrpSpPr>
        <p:grpSpPr>
          <a:xfrm>
            <a:off x="-14169" y="517754"/>
            <a:ext cx="11851251" cy="5338782"/>
            <a:chOff x="-14169" y="506202"/>
            <a:chExt cx="11851251" cy="5338782"/>
          </a:xfrm>
        </p:grpSpPr>
        <p:sp>
          <p:nvSpPr>
            <p:cNvPr id="19" name="Rectangle 18">
              <a:extLst>
                <a:ext uri="{FF2B5EF4-FFF2-40B4-BE49-F238E27FC236}">
                  <a16:creationId xmlns:a16="http://schemas.microsoft.com/office/drawing/2014/main" id="{CA8C88DB-8810-E447-8A81-0F3785A8C157}"/>
                </a:ext>
              </a:extLst>
            </p:cNvPr>
            <p:cNvSpPr/>
            <p:nvPr userDrawn="1"/>
          </p:nvSpPr>
          <p:spPr>
            <a:xfrm rot="8100000">
              <a:off x="10845762" y="909016"/>
              <a:ext cx="960307"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9282E3CE-BD2B-6340-900F-B2BA9F83F177}"/>
                </a:ext>
              </a:extLst>
            </p:cNvPr>
            <p:cNvGrpSpPr/>
            <p:nvPr userDrawn="1"/>
          </p:nvGrpSpPr>
          <p:grpSpPr>
            <a:xfrm>
              <a:off x="-14169" y="506202"/>
              <a:ext cx="11851251" cy="5338782"/>
              <a:chOff x="-14169" y="506202"/>
              <a:chExt cx="11851251" cy="5338782"/>
            </a:xfrm>
          </p:grpSpPr>
          <p:sp>
            <p:nvSpPr>
              <p:cNvPr id="11" name="Rectangle 10">
                <a:extLst>
                  <a:ext uri="{FF2B5EF4-FFF2-40B4-BE49-F238E27FC236}">
                    <a16:creationId xmlns:a16="http://schemas.microsoft.com/office/drawing/2014/main" id="{D9A29EC1-CD07-CB4F-92F6-2FBF0D61BF1C}"/>
                  </a:ext>
                </a:extLst>
              </p:cNvPr>
              <p:cNvSpPr/>
              <p:nvPr userDrawn="1"/>
            </p:nvSpPr>
            <p:spPr>
              <a:xfrm>
                <a:off x="-14169" y="5620843"/>
                <a:ext cx="4538446"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3A07749-049F-F14B-A2DF-F987E7A19542}"/>
                  </a:ext>
                </a:extLst>
              </p:cNvPr>
              <p:cNvSpPr/>
              <p:nvPr userDrawn="1"/>
            </p:nvSpPr>
            <p:spPr>
              <a:xfrm rot="16200000">
                <a:off x="2360984" y="3679797"/>
                <a:ext cx="4096587"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EB25190-E7AE-5641-B401-057448851CBD}"/>
                  </a:ext>
                </a:extLst>
              </p:cNvPr>
              <p:cNvSpPr/>
              <p:nvPr userDrawn="1"/>
            </p:nvSpPr>
            <p:spPr>
              <a:xfrm>
                <a:off x="4294278" y="1746503"/>
                <a:ext cx="6843541"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F062EBD-C107-A945-A796-8FBA20908D1F}"/>
                  </a:ext>
                </a:extLst>
              </p:cNvPr>
              <p:cNvGrpSpPr/>
              <p:nvPr userDrawn="1"/>
            </p:nvGrpSpPr>
            <p:grpSpPr>
              <a:xfrm>
                <a:off x="10907820" y="506202"/>
                <a:ext cx="929262" cy="929262"/>
                <a:chOff x="10912844" y="507347"/>
                <a:chExt cx="929262" cy="929262"/>
              </a:xfrm>
              <a:solidFill>
                <a:srgbClr val="E21A23"/>
              </a:solidFill>
            </p:grpSpPr>
            <p:sp>
              <p:nvSpPr>
                <p:cNvPr id="17" name="Parallelogram 16">
                  <a:extLst>
                    <a:ext uri="{FF2B5EF4-FFF2-40B4-BE49-F238E27FC236}">
                      <a16:creationId xmlns:a16="http://schemas.microsoft.com/office/drawing/2014/main" id="{F6133709-CC2E-AD4D-B22A-55D6A67BD879}"/>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a:extLst>
                    <a:ext uri="{FF2B5EF4-FFF2-40B4-BE49-F238E27FC236}">
                      <a16:creationId xmlns:a16="http://schemas.microsoft.com/office/drawing/2014/main" id="{3D135569-176F-D34C-B1AA-FC3F2A4245B6}"/>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08783BD0-5800-864A-85E4-A5FA8CDECACD}"/>
                  </a:ext>
                </a:extLst>
              </p:cNvPr>
              <p:cNvSpPr/>
              <p:nvPr userDrawn="1"/>
            </p:nvSpPr>
            <p:spPr>
              <a:xfrm rot="16200000">
                <a:off x="10675931" y="1508754"/>
                <a:ext cx="693779"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Rectangle 22">
            <a:extLst>
              <a:ext uri="{FF2B5EF4-FFF2-40B4-BE49-F238E27FC236}">
                <a16:creationId xmlns:a16="http://schemas.microsoft.com/office/drawing/2014/main" id="{092AABA7-D5EC-3E42-92EF-22F71D94661E}"/>
              </a:ext>
              <a:ext uri="{C183D7F6-B498-43B3-948B-1728B52AA6E4}">
                <adec:decorative xmlns:adec="http://schemas.microsoft.com/office/drawing/2017/decorative" val="1"/>
              </a:ext>
            </a:extLst>
          </p:cNvPr>
          <p:cNvSpPr/>
          <p:nvPr userDrawn="1"/>
        </p:nvSpPr>
        <p:spPr>
          <a:xfrm>
            <a:off x="4524277" y="1984089"/>
            <a:ext cx="7667723" cy="38724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a:extLst>
              <a:ext uri="{FF2B5EF4-FFF2-40B4-BE49-F238E27FC236}">
                <a16:creationId xmlns:a16="http://schemas.microsoft.com/office/drawing/2014/main" id="{32B211AD-4A3A-0F47-97B5-BEA7151AAB4D}"/>
              </a:ext>
            </a:extLst>
          </p:cNvPr>
          <p:cNvSpPr>
            <a:spLocks noGrp="1"/>
          </p:cNvSpPr>
          <p:nvPr>
            <p:ph type="title" hasCustomPrompt="1"/>
          </p:nvPr>
        </p:nvSpPr>
        <p:spPr>
          <a:xfrm>
            <a:off x="4836483" y="3946181"/>
            <a:ext cx="6338254" cy="555787"/>
          </a:xfrm>
        </p:spPr>
        <p:txBody>
          <a:bodyPr>
            <a:normAutofit/>
          </a:bodyPr>
          <a:lstStyle>
            <a:lvl1pPr>
              <a:defRPr sz="3200">
                <a:solidFill>
                  <a:schemeClr val="bg1"/>
                </a:solidFill>
              </a:defRPr>
            </a:lvl1pPr>
          </a:lstStyle>
          <a:p>
            <a:r>
              <a:rPr lang="en-US"/>
              <a:t>Click to edit Slide Title</a:t>
            </a:r>
          </a:p>
        </p:txBody>
      </p:sp>
      <p:sp>
        <p:nvSpPr>
          <p:cNvPr id="25" name="Subtitle">
            <a:extLst>
              <a:ext uri="{FF2B5EF4-FFF2-40B4-BE49-F238E27FC236}">
                <a16:creationId xmlns:a16="http://schemas.microsoft.com/office/drawing/2014/main" id="{316A894F-484A-204F-ABA7-30CBA739C3D1}"/>
              </a:ext>
            </a:extLst>
          </p:cNvPr>
          <p:cNvSpPr>
            <a:spLocks noGrp="1"/>
          </p:cNvSpPr>
          <p:nvPr>
            <p:ph type="body" sz="quarter" idx="12" hasCustomPrompt="1"/>
          </p:nvPr>
        </p:nvSpPr>
        <p:spPr>
          <a:xfrm>
            <a:off x="4801477" y="4700419"/>
            <a:ext cx="1893455" cy="312738"/>
          </a:xfrm>
        </p:spPr>
        <p:txBody>
          <a:bodyPr>
            <a:noAutofit/>
          </a:bodyPr>
          <a:lstStyle>
            <a:lvl1pPr marL="0" indent="0">
              <a:buNone/>
              <a:defRPr sz="2400" b="0">
                <a:solidFill>
                  <a:schemeClr val="bg1"/>
                </a:solidFill>
              </a:defRPr>
            </a:lvl1pPr>
          </a:lstStyle>
          <a:p>
            <a:pPr lvl="0"/>
            <a:r>
              <a:rPr lang="en-US"/>
              <a:t>Subtitle</a:t>
            </a:r>
          </a:p>
        </p:txBody>
      </p:sp>
      <p:sp>
        <p:nvSpPr>
          <p:cNvPr id="27" name="Pg">
            <a:extLst>
              <a:ext uri="{FF2B5EF4-FFF2-40B4-BE49-F238E27FC236}">
                <a16:creationId xmlns:a16="http://schemas.microsoft.com/office/drawing/2014/main" id="{74E6E17B-B3EE-D24B-8186-59427D04F313}"/>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887399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03 - Chapter Slide - VIOLET">
    <p:spTree>
      <p:nvGrpSpPr>
        <p:cNvPr id="1" name=""/>
        <p:cNvGrpSpPr/>
        <p:nvPr/>
      </p:nvGrpSpPr>
      <p:grpSpPr>
        <a:xfrm>
          <a:off x="0" y="0"/>
          <a:ext cx="0" cy="0"/>
          <a:chOff x="0" y="0"/>
          <a:chExt cx="0" cy="0"/>
        </a:xfrm>
      </p:grpSpPr>
      <p:sp>
        <p:nvSpPr>
          <p:cNvPr id="9" name="Top Nav">
            <a:extLst>
              <a:ext uri="{FF2B5EF4-FFF2-40B4-BE49-F238E27FC236}">
                <a16:creationId xmlns:a16="http://schemas.microsoft.com/office/drawing/2014/main" id="{FD39785A-557E-E14B-A935-CDBDBDD4CDA3}"/>
              </a:ext>
            </a:extLst>
          </p:cNvPr>
          <p:cNvSpPr/>
          <p:nvPr userDrawn="1"/>
        </p:nvSpPr>
        <p:spPr>
          <a:xfrm>
            <a:off x="0" y="0"/>
            <a:ext cx="12192000" cy="6857999"/>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1E37CF15-892E-7F49-AF0C-7BE439FF32CA}"/>
              </a:ext>
            </a:extLst>
          </p:cNvPr>
          <p:cNvPicPr>
            <a:picLocks noChangeAspect="1"/>
          </p:cNvPicPr>
          <p:nvPr userDrawn="1"/>
        </p:nvPicPr>
        <p:blipFill>
          <a:blip r:embed="rId2"/>
          <a:stretch>
            <a:fillRect/>
          </a:stretch>
        </p:blipFill>
        <p:spPr>
          <a:xfrm>
            <a:off x="4934" y="0"/>
            <a:ext cx="12187066" cy="6858000"/>
          </a:xfrm>
          <a:prstGeom prst="rect">
            <a:avLst/>
          </a:prstGeom>
        </p:spPr>
      </p:pic>
      <p:pic>
        <p:nvPicPr>
          <p:cNvPr id="23" name="Picture 22" descr="McGraw Hill red cube Logo">
            <a:extLst>
              <a:ext uri="{FF2B5EF4-FFF2-40B4-BE49-F238E27FC236}">
                <a16:creationId xmlns:a16="http://schemas.microsoft.com/office/drawing/2014/main" id="{044DDC38-FB28-EF4C-ADCF-A9C98CF649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29" name="Rectangle 28">
            <a:extLst>
              <a:ext uri="{FF2B5EF4-FFF2-40B4-BE49-F238E27FC236}">
                <a16:creationId xmlns:a16="http://schemas.microsoft.com/office/drawing/2014/main" id="{0838D3D7-DCCD-8346-A433-F53F64323D1C}"/>
              </a:ext>
              <a:ext uri="{C183D7F6-B498-43B3-948B-1728B52AA6E4}">
                <adec:decorative xmlns:adec="http://schemas.microsoft.com/office/drawing/2017/decorative" val="1"/>
              </a:ext>
            </a:extLst>
          </p:cNvPr>
          <p:cNvSpPr/>
          <p:nvPr userDrawn="1"/>
        </p:nvSpPr>
        <p:spPr>
          <a:xfrm>
            <a:off x="4524277" y="1984089"/>
            <a:ext cx="7667723" cy="38724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grpSp>
        <p:nvGrpSpPr>
          <p:cNvPr id="30" name="Group 29">
            <a:extLst>
              <a:ext uri="{FF2B5EF4-FFF2-40B4-BE49-F238E27FC236}">
                <a16:creationId xmlns:a16="http://schemas.microsoft.com/office/drawing/2014/main" id="{A0E26DE9-E717-A84D-B0C4-9053EBE19FD7}"/>
              </a:ext>
              <a:ext uri="{C183D7F6-B498-43B3-948B-1728B52AA6E4}">
                <adec:decorative xmlns:adec="http://schemas.microsoft.com/office/drawing/2017/decorative" val="1"/>
              </a:ext>
            </a:extLst>
          </p:cNvPr>
          <p:cNvGrpSpPr/>
          <p:nvPr userDrawn="1"/>
        </p:nvGrpSpPr>
        <p:grpSpPr>
          <a:xfrm>
            <a:off x="-14169" y="519649"/>
            <a:ext cx="11851251" cy="5338782"/>
            <a:chOff x="-14169" y="506202"/>
            <a:chExt cx="11851251" cy="5338782"/>
          </a:xfrm>
          <a:solidFill>
            <a:schemeClr val="bg1"/>
          </a:solidFill>
        </p:grpSpPr>
        <p:sp>
          <p:nvSpPr>
            <p:cNvPr id="31" name="Rectangle 30">
              <a:extLst>
                <a:ext uri="{FF2B5EF4-FFF2-40B4-BE49-F238E27FC236}">
                  <a16:creationId xmlns:a16="http://schemas.microsoft.com/office/drawing/2014/main" id="{0D29C28D-14ED-B84E-8E53-A6BB8329DEDB}"/>
                </a:ext>
              </a:extLst>
            </p:cNvPr>
            <p:cNvSpPr/>
            <p:nvPr userDrawn="1"/>
          </p:nvSpPr>
          <p:spPr>
            <a:xfrm rot="8100000">
              <a:off x="10845762" y="909016"/>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9AA42A9-15FB-6749-AE69-FC1D7B7168F3}"/>
                </a:ext>
              </a:extLst>
            </p:cNvPr>
            <p:cNvGrpSpPr/>
            <p:nvPr userDrawn="1"/>
          </p:nvGrpSpPr>
          <p:grpSpPr>
            <a:xfrm>
              <a:off x="-14169" y="506202"/>
              <a:ext cx="11851251" cy="5338782"/>
              <a:chOff x="-14169" y="506202"/>
              <a:chExt cx="11851251" cy="5338782"/>
            </a:xfrm>
            <a:grpFill/>
          </p:grpSpPr>
          <p:sp>
            <p:nvSpPr>
              <p:cNvPr id="33" name="Rectangle 32">
                <a:extLst>
                  <a:ext uri="{FF2B5EF4-FFF2-40B4-BE49-F238E27FC236}">
                    <a16:creationId xmlns:a16="http://schemas.microsoft.com/office/drawing/2014/main" id="{62B22248-2D53-E247-AA3F-ED2E1D124D64}"/>
                  </a:ext>
                </a:extLst>
              </p:cNvPr>
              <p:cNvSpPr/>
              <p:nvPr userDrawn="1"/>
            </p:nvSpPr>
            <p:spPr>
              <a:xfrm>
                <a:off x="-14169" y="5620843"/>
                <a:ext cx="4538446"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F1BFD95-5698-FF43-AD20-66576A3F3D3A}"/>
                  </a:ext>
                </a:extLst>
              </p:cNvPr>
              <p:cNvSpPr/>
              <p:nvPr userDrawn="1"/>
            </p:nvSpPr>
            <p:spPr>
              <a:xfrm rot="16200000">
                <a:off x="2360984" y="3679797"/>
                <a:ext cx="4096587"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A044FDD-50FA-1648-9457-EC05013947C0}"/>
                  </a:ext>
                </a:extLst>
              </p:cNvPr>
              <p:cNvSpPr/>
              <p:nvPr userDrawn="1"/>
            </p:nvSpPr>
            <p:spPr>
              <a:xfrm>
                <a:off x="4294278" y="1746503"/>
                <a:ext cx="6843541"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96C32C9E-D401-6E48-9976-914E453C4AD3}"/>
                  </a:ext>
                </a:extLst>
              </p:cNvPr>
              <p:cNvGrpSpPr/>
              <p:nvPr userDrawn="1"/>
            </p:nvGrpSpPr>
            <p:grpSpPr>
              <a:xfrm>
                <a:off x="10907820" y="506202"/>
                <a:ext cx="929262" cy="929262"/>
                <a:chOff x="10912844" y="507347"/>
                <a:chExt cx="929262" cy="929262"/>
              </a:xfrm>
              <a:grpFill/>
            </p:grpSpPr>
            <p:sp>
              <p:nvSpPr>
                <p:cNvPr id="38" name="Parallelogram 37">
                  <a:extLst>
                    <a:ext uri="{FF2B5EF4-FFF2-40B4-BE49-F238E27FC236}">
                      <a16:creationId xmlns:a16="http://schemas.microsoft.com/office/drawing/2014/main" id="{71008BFB-11BC-2542-8376-F7BB3B08D44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38">
                  <a:extLst>
                    <a:ext uri="{FF2B5EF4-FFF2-40B4-BE49-F238E27FC236}">
                      <a16:creationId xmlns:a16="http://schemas.microsoft.com/office/drawing/2014/main" id="{BFC3B435-F175-C845-9FEA-61EBC171A2AD}"/>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9E2D5033-F106-D542-AA2A-50FF984D99EF}"/>
                  </a:ext>
                </a:extLst>
              </p:cNvPr>
              <p:cNvSpPr/>
              <p:nvPr userDrawn="1"/>
            </p:nvSpPr>
            <p:spPr>
              <a:xfrm rot="16200000">
                <a:off x="10675931" y="1508754"/>
                <a:ext cx="69377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Title 1">
            <a:extLst>
              <a:ext uri="{FF2B5EF4-FFF2-40B4-BE49-F238E27FC236}">
                <a16:creationId xmlns:a16="http://schemas.microsoft.com/office/drawing/2014/main" id="{227B73EB-364A-AA4A-A6AE-FEB152CC18EC}"/>
              </a:ext>
            </a:extLst>
          </p:cNvPr>
          <p:cNvSpPr txBox="1">
            <a:spLocks/>
          </p:cNvSpPr>
          <p:nvPr userDrawn="1"/>
        </p:nvSpPr>
        <p:spPr>
          <a:xfrm>
            <a:off x="4836483" y="3946181"/>
            <a:ext cx="6338254" cy="5557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a:t>Click to edit Slide Title</a:t>
            </a:r>
          </a:p>
        </p:txBody>
      </p:sp>
      <p:sp>
        <p:nvSpPr>
          <p:cNvPr id="19" name="Subtitle">
            <a:extLst>
              <a:ext uri="{FF2B5EF4-FFF2-40B4-BE49-F238E27FC236}">
                <a16:creationId xmlns:a16="http://schemas.microsoft.com/office/drawing/2014/main" id="{E887DFBA-3B0F-FA44-9309-DD5EEEB5A3F3}"/>
              </a:ext>
            </a:extLst>
          </p:cNvPr>
          <p:cNvSpPr>
            <a:spLocks noGrp="1"/>
          </p:cNvSpPr>
          <p:nvPr>
            <p:ph type="body" sz="quarter" idx="12" hasCustomPrompt="1"/>
          </p:nvPr>
        </p:nvSpPr>
        <p:spPr>
          <a:xfrm>
            <a:off x="4801477" y="4700419"/>
            <a:ext cx="1893455" cy="312738"/>
          </a:xfrm>
        </p:spPr>
        <p:txBody>
          <a:bodyPr>
            <a:noAutofit/>
          </a:bodyPr>
          <a:lstStyle>
            <a:lvl1pPr marL="0" indent="0">
              <a:buNone/>
              <a:defRPr sz="2400" b="0"/>
            </a:lvl1pPr>
          </a:lstStyle>
          <a:p>
            <a:pPr lvl="0"/>
            <a:r>
              <a:rPr lang="en-US"/>
              <a:t>Subtitle</a:t>
            </a:r>
          </a:p>
        </p:txBody>
      </p:sp>
      <p:sp>
        <p:nvSpPr>
          <p:cNvPr id="21" name="pg">
            <a:extLst>
              <a:ext uri="{FF2B5EF4-FFF2-40B4-BE49-F238E27FC236}">
                <a16:creationId xmlns:a16="http://schemas.microsoft.com/office/drawing/2014/main" id="{C069C5FF-C4F5-3B4E-990A-A42FD42A45F9}"/>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FAD42CA5-C77D-EE42-951F-A510D9A10882}"/>
              </a:ext>
            </a:extLst>
          </p:cNvPr>
          <p:cNvSpPr>
            <a:spLocks noGrp="1"/>
          </p:cNvSpPr>
          <p:nvPr>
            <p:ph type="ftr" sz="quarter" idx="13"/>
          </p:nvPr>
        </p:nvSpPr>
        <p:spPr>
          <a:xfrm>
            <a:off x="0" y="-813992"/>
            <a:ext cx="4114800" cy="365125"/>
          </a:xfrm>
        </p:spPr>
        <p:txBody>
          <a:bodyPr/>
          <a:lstStyle/>
          <a:p>
            <a:r>
              <a:rPr lang="en-US"/>
              <a:t>McGraw Hill Template</a:t>
            </a:r>
          </a:p>
        </p:txBody>
      </p:sp>
    </p:spTree>
    <p:extLst>
      <p:ext uri="{BB962C8B-B14F-4D97-AF65-F5344CB8AC3E}">
        <p14:creationId xmlns:p14="http://schemas.microsoft.com/office/powerpoint/2010/main" val="3954052662"/>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2 - Table of Contents - CUBE">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08C330D-E520-B044-BD7F-823FA39703CB}"/>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0625"/>
          <a:stretch/>
        </p:blipFill>
        <p:spPr>
          <a:xfrm>
            <a:off x="0" y="728662"/>
            <a:ext cx="12187066" cy="6129337"/>
          </a:xfrm>
          <a:prstGeom prst="rect">
            <a:avLst/>
          </a:prstGeom>
        </p:spPr>
      </p:pic>
      <p:grpSp>
        <p:nvGrpSpPr>
          <p:cNvPr id="14" name="Group 13">
            <a:extLst>
              <a:ext uri="{FF2B5EF4-FFF2-40B4-BE49-F238E27FC236}">
                <a16:creationId xmlns:a16="http://schemas.microsoft.com/office/drawing/2014/main" id="{84D5301B-133C-564C-A213-9DA092C66DA4}"/>
              </a:ext>
              <a:ext uri="{C183D7F6-B498-43B3-948B-1728B52AA6E4}">
                <adec:decorative xmlns:adec="http://schemas.microsoft.com/office/drawing/2017/decorative" val="1"/>
              </a:ext>
            </a:extLst>
          </p:cNvPr>
          <p:cNvGrpSpPr/>
          <p:nvPr userDrawn="1"/>
        </p:nvGrpSpPr>
        <p:grpSpPr>
          <a:xfrm>
            <a:off x="-13447" y="1203499"/>
            <a:ext cx="11851251" cy="5142543"/>
            <a:chOff x="-14169" y="507347"/>
            <a:chExt cx="11851251" cy="5142543"/>
          </a:xfrm>
        </p:grpSpPr>
        <p:sp>
          <p:nvSpPr>
            <p:cNvPr id="15" name="Rectangle 14">
              <a:extLst>
                <a:ext uri="{FF2B5EF4-FFF2-40B4-BE49-F238E27FC236}">
                  <a16:creationId xmlns:a16="http://schemas.microsoft.com/office/drawing/2014/main" id="{83607632-190B-BF46-A15F-419EBA13D38E}"/>
                </a:ext>
              </a:extLst>
            </p:cNvPr>
            <p:cNvSpPr/>
            <p:nvPr/>
          </p:nvSpPr>
          <p:spPr>
            <a:xfrm>
              <a:off x="-14169" y="5425748"/>
              <a:ext cx="11151988"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C3EE70-2932-9F45-86C4-6EB0FC1208EB}"/>
                </a:ext>
              </a:extLst>
            </p:cNvPr>
            <p:cNvSpPr/>
            <p:nvPr userDrawn="1"/>
          </p:nvSpPr>
          <p:spPr>
            <a:xfrm rot="16200000">
              <a:off x="8840690" y="3352762"/>
              <a:ext cx="4364259"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E24F4CF0-1139-A04F-8262-0FA8B4E1A447}"/>
                </a:ext>
              </a:extLst>
            </p:cNvPr>
            <p:cNvGrpSpPr/>
            <p:nvPr userDrawn="1"/>
          </p:nvGrpSpPr>
          <p:grpSpPr>
            <a:xfrm>
              <a:off x="10907820" y="507347"/>
              <a:ext cx="929262" cy="929262"/>
              <a:chOff x="10912844" y="507347"/>
              <a:chExt cx="929262" cy="929262"/>
            </a:xfrm>
            <a:solidFill>
              <a:srgbClr val="E21A23"/>
            </a:solidFill>
          </p:grpSpPr>
          <p:sp>
            <p:nvSpPr>
              <p:cNvPr id="19" name="Parallelogram 18">
                <a:extLst>
                  <a:ext uri="{FF2B5EF4-FFF2-40B4-BE49-F238E27FC236}">
                    <a16:creationId xmlns:a16="http://schemas.microsoft.com/office/drawing/2014/main" id="{E8BB8EE7-4379-1C4F-8C8B-F6CD9F7EE4CF}"/>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B6CF2F0D-211E-1246-B0AC-C15369890DD1}"/>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75C03DF-97F8-9846-88BD-3B9E9CAFF73F}"/>
                </a:ext>
              </a:extLst>
            </p:cNvPr>
            <p:cNvSpPr/>
            <p:nvPr/>
          </p:nvSpPr>
          <p:spPr>
            <a:xfrm rot="8100000">
              <a:off x="10845762" y="910161"/>
              <a:ext cx="960307"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8AE447BA-E1FE-7549-9DBC-7AACD8913A01}"/>
              </a:ext>
              <a:ext uri="{C183D7F6-B498-43B3-948B-1728B52AA6E4}">
                <adec:decorative xmlns:adec="http://schemas.microsoft.com/office/drawing/2017/decorative" val="1"/>
              </a:ext>
            </a:extLst>
          </p:cNvPr>
          <p:cNvSpPr/>
          <p:nvPr userDrawn="1"/>
        </p:nvSpPr>
        <p:spPr>
          <a:xfrm>
            <a:off x="592853" y="1433824"/>
            <a:ext cx="2583634" cy="1183772"/>
          </a:xfrm>
          <a:prstGeom prst="rect">
            <a:avLst/>
          </a:prstGeom>
          <a:solidFill>
            <a:srgbClr val="E5E5E5"/>
          </a:solidFill>
          <a:ln w="9525">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63F4F9D-236C-FE44-AC73-5145CBDED139}"/>
              </a:ext>
              <a:ext uri="{C183D7F6-B498-43B3-948B-1728B52AA6E4}">
                <adec:decorative xmlns:adec="http://schemas.microsoft.com/office/drawing/2017/decorative" val="1"/>
              </a:ext>
            </a:extLst>
          </p:cNvPr>
          <p:cNvSpPr/>
          <p:nvPr userDrawn="1"/>
        </p:nvSpPr>
        <p:spPr>
          <a:xfrm>
            <a:off x="4095566" y="2132792"/>
            <a:ext cx="6331352" cy="3515654"/>
          </a:xfrm>
          <a:prstGeom prst="rect">
            <a:avLst/>
          </a:prstGeom>
          <a:solidFill>
            <a:srgbClr val="E5E5E5"/>
          </a:solidFill>
          <a:ln w="9525">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1">
            <a:extLst>
              <a:ext uri="{FF2B5EF4-FFF2-40B4-BE49-F238E27FC236}">
                <a16:creationId xmlns:a16="http://schemas.microsoft.com/office/drawing/2014/main" id="{357D0B80-12FD-454F-BA40-B491810A45CD}"/>
              </a:ext>
            </a:extLst>
          </p:cNvPr>
          <p:cNvSpPr>
            <a:spLocks noGrp="1"/>
          </p:cNvSpPr>
          <p:nvPr>
            <p:ph type="ftr" sz="quarter" idx="35"/>
          </p:nvPr>
        </p:nvSpPr>
        <p:spPr/>
        <p:txBody>
          <a:bodyPr/>
          <a:lstStyle/>
          <a:p>
            <a:r>
              <a:rPr lang="en-US"/>
              <a:t>McGraw Hill Template</a:t>
            </a:r>
          </a:p>
        </p:txBody>
      </p:sp>
      <p:sp>
        <p:nvSpPr>
          <p:cNvPr id="26" name="Chapter Title">
            <a:extLst>
              <a:ext uri="{FF2B5EF4-FFF2-40B4-BE49-F238E27FC236}">
                <a16:creationId xmlns:a16="http://schemas.microsoft.com/office/drawing/2014/main" id="{76329F06-79E5-9746-AFE7-EEB936821799}"/>
              </a:ext>
              <a:ext uri="{C183D7F6-B498-43B3-948B-1728B52AA6E4}">
                <adec:decorative xmlns:adec="http://schemas.microsoft.com/office/drawing/2017/decorative" val="1"/>
              </a:ext>
            </a:extLst>
          </p:cNvPr>
          <p:cNvSpPr>
            <a:spLocks noGrp="1"/>
          </p:cNvSpPr>
          <p:nvPr>
            <p:ph type="body" sz="quarter" idx="17" hasCustomPrompt="1"/>
          </p:nvPr>
        </p:nvSpPr>
        <p:spPr>
          <a:xfrm>
            <a:off x="8931695" y="323151"/>
            <a:ext cx="2493543" cy="211306"/>
          </a:xfrm>
        </p:spPr>
        <p:txBody>
          <a:bodyPr>
            <a:noAutofit/>
          </a:bodyPr>
          <a:lstStyle>
            <a:lvl1pPr marL="0" indent="0" algn="r">
              <a:buNone/>
              <a:defRPr sz="1200" b="0">
                <a:solidFill>
                  <a:schemeClr val="tx1"/>
                </a:solidFill>
              </a:defRPr>
            </a:lvl1pPr>
          </a:lstStyle>
          <a:p>
            <a:pPr lvl="0"/>
            <a:r>
              <a:rPr lang="en-US"/>
              <a:t>Click to edit Chapter Title</a:t>
            </a:r>
          </a:p>
        </p:txBody>
      </p:sp>
      <p:sp>
        <p:nvSpPr>
          <p:cNvPr id="27" name="pg">
            <a:extLst>
              <a:ext uri="{FF2B5EF4-FFF2-40B4-BE49-F238E27FC236}">
                <a16:creationId xmlns:a16="http://schemas.microsoft.com/office/drawing/2014/main" id="{708BA20F-287E-A64B-B0E2-6A026B4332EB}"/>
              </a:ext>
              <a:ext uri="{C183D7F6-B498-43B3-948B-1728B52AA6E4}">
                <adec:decorative xmlns:adec="http://schemas.microsoft.com/office/drawing/2017/decorative" val="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30" name="Title 1">
            <a:extLst>
              <a:ext uri="{FF2B5EF4-FFF2-40B4-BE49-F238E27FC236}">
                <a16:creationId xmlns:a16="http://schemas.microsoft.com/office/drawing/2014/main" id="{9D511974-7E30-5F48-9610-8BB584FB3B8D}"/>
              </a:ext>
            </a:extLst>
          </p:cNvPr>
          <p:cNvSpPr>
            <a:spLocks noGrp="1"/>
          </p:cNvSpPr>
          <p:nvPr>
            <p:ph type="title"/>
          </p:nvPr>
        </p:nvSpPr>
        <p:spPr>
          <a:xfrm>
            <a:off x="976028" y="1648584"/>
            <a:ext cx="2190520" cy="332905"/>
          </a:xfrm>
        </p:spPr>
        <p:txBody>
          <a:bodyPr>
            <a:normAutofit/>
          </a:bodyPr>
          <a:lstStyle>
            <a:lvl1pPr>
              <a:defRPr sz="2400"/>
            </a:lvl1pPr>
          </a:lstStyle>
          <a:p>
            <a:endParaRPr lang="en-US"/>
          </a:p>
        </p:txBody>
      </p:sp>
      <p:sp>
        <p:nvSpPr>
          <p:cNvPr id="52" name="Subtitle">
            <a:extLst>
              <a:ext uri="{FF2B5EF4-FFF2-40B4-BE49-F238E27FC236}">
                <a16:creationId xmlns:a16="http://schemas.microsoft.com/office/drawing/2014/main" id="{409D71C9-875A-1A4D-8CAB-D768AA686F64}"/>
              </a:ext>
            </a:extLst>
          </p:cNvPr>
          <p:cNvSpPr>
            <a:spLocks noGrp="1"/>
          </p:cNvSpPr>
          <p:nvPr>
            <p:ph type="body" sz="quarter" idx="12" hasCustomPrompt="1"/>
          </p:nvPr>
        </p:nvSpPr>
        <p:spPr>
          <a:xfrm>
            <a:off x="976028" y="2021714"/>
            <a:ext cx="1893455" cy="312738"/>
          </a:xfrm>
        </p:spPr>
        <p:txBody>
          <a:bodyPr>
            <a:noAutofit/>
          </a:bodyPr>
          <a:lstStyle>
            <a:lvl1pPr marL="0" indent="0">
              <a:buNone/>
              <a:defRPr sz="1800" b="0"/>
            </a:lvl1pPr>
          </a:lstStyle>
          <a:p>
            <a:pPr lvl="0"/>
            <a:r>
              <a:rPr lang="en-US"/>
              <a:t>Subtitle</a:t>
            </a:r>
          </a:p>
        </p:txBody>
      </p:sp>
      <p:sp>
        <p:nvSpPr>
          <p:cNvPr id="36" name="Copy 2">
            <a:extLst>
              <a:ext uri="{FF2B5EF4-FFF2-40B4-BE49-F238E27FC236}">
                <a16:creationId xmlns:a16="http://schemas.microsoft.com/office/drawing/2014/main" id="{D446FFD1-F5A6-7C4B-B3E0-9B8AF09F1103}"/>
              </a:ext>
            </a:extLst>
          </p:cNvPr>
          <p:cNvSpPr>
            <a:spLocks noGrp="1"/>
          </p:cNvSpPr>
          <p:nvPr>
            <p:ph type="body" sz="quarter" idx="15" hasCustomPrompt="1"/>
          </p:nvPr>
        </p:nvSpPr>
        <p:spPr>
          <a:xfrm>
            <a:off x="4727915" y="2340322"/>
            <a:ext cx="3532018"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Intro</a:t>
            </a:r>
          </a:p>
        </p:txBody>
      </p:sp>
      <p:sp>
        <p:nvSpPr>
          <p:cNvPr id="37" name="Copy 2">
            <a:extLst>
              <a:ext uri="{FF2B5EF4-FFF2-40B4-BE49-F238E27FC236}">
                <a16:creationId xmlns:a16="http://schemas.microsoft.com/office/drawing/2014/main" id="{3832C629-D010-424E-8A08-13B900333156}"/>
              </a:ext>
            </a:extLst>
          </p:cNvPr>
          <p:cNvSpPr>
            <a:spLocks noGrp="1"/>
          </p:cNvSpPr>
          <p:nvPr>
            <p:ph type="body" sz="quarter" idx="26" hasCustomPrompt="1"/>
          </p:nvPr>
        </p:nvSpPr>
        <p:spPr>
          <a:xfrm>
            <a:off x="8336363" y="2336428"/>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01</a:t>
            </a:r>
          </a:p>
        </p:txBody>
      </p:sp>
      <p:sp>
        <p:nvSpPr>
          <p:cNvPr id="40" name="Copy 2">
            <a:extLst>
              <a:ext uri="{FF2B5EF4-FFF2-40B4-BE49-F238E27FC236}">
                <a16:creationId xmlns:a16="http://schemas.microsoft.com/office/drawing/2014/main" id="{230F3435-ED54-634F-BEC4-8BA3E46EEE2A}"/>
              </a:ext>
            </a:extLst>
          </p:cNvPr>
          <p:cNvSpPr>
            <a:spLocks noGrp="1"/>
          </p:cNvSpPr>
          <p:nvPr>
            <p:ph type="body" sz="quarter" idx="27" hasCustomPrompt="1"/>
          </p:nvPr>
        </p:nvSpPr>
        <p:spPr>
          <a:xfrm>
            <a:off x="4727915" y="3037953"/>
            <a:ext cx="3532018"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Donec </a:t>
            </a:r>
            <a:r>
              <a:rPr lang="en-US" err="1">
                <a:solidFill>
                  <a:srgbClr val="333333"/>
                </a:solidFill>
                <a:latin typeface="Arial" panose="020B0604020202020204" pitchFamily="34" charset="0"/>
                <a:cs typeface="Arial" panose="020B0604020202020204" pitchFamily="34" charset="0"/>
              </a:rPr>
              <a:t>malesuada</a:t>
            </a:r>
            <a:endParaRPr lang="en-US">
              <a:solidFill>
                <a:srgbClr val="333333"/>
              </a:solidFill>
              <a:latin typeface="Arial" panose="020B0604020202020204" pitchFamily="34" charset="0"/>
              <a:cs typeface="Arial" panose="020B0604020202020204" pitchFamily="34" charset="0"/>
            </a:endParaRPr>
          </a:p>
          <a:p>
            <a:endParaRPr lang="en-US">
              <a:solidFill>
                <a:srgbClr val="333333"/>
              </a:solidFill>
              <a:latin typeface="Arial" panose="020B0604020202020204" pitchFamily="34" charset="0"/>
              <a:cs typeface="Arial" panose="020B0604020202020204" pitchFamily="34" charset="0"/>
            </a:endParaRPr>
          </a:p>
        </p:txBody>
      </p:sp>
      <p:sp>
        <p:nvSpPr>
          <p:cNvPr id="41" name="Copy 2">
            <a:extLst>
              <a:ext uri="{FF2B5EF4-FFF2-40B4-BE49-F238E27FC236}">
                <a16:creationId xmlns:a16="http://schemas.microsoft.com/office/drawing/2014/main" id="{0538509E-84DE-5B48-9C6C-F12FEB805CEF}"/>
              </a:ext>
            </a:extLst>
          </p:cNvPr>
          <p:cNvSpPr>
            <a:spLocks noGrp="1"/>
          </p:cNvSpPr>
          <p:nvPr>
            <p:ph type="body" sz="quarter" idx="28" hasCustomPrompt="1"/>
          </p:nvPr>
        </p:nvSpPr>
        <p:spPr>
          <a:xfrm>
            <a:off x="8336363" y="3034059"/>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02-04</a:t>
            </a:r>
          </a:p>
        </p:txBody>
      </p:sp>
      <p:sp>
        <p:nvSpPr>
          <p:cNvPr id="44" name="Copy 2">
            <a:extLst>
              <a:ext uri="{FF2B5EF4-FFF2-40B4-BE49-F238E27FC236}">
                <a16:creationId xmlns:a16="http://schemas.microsoft.com/office/drawing/2014/main" id="{4ECEB2AE-9816-3A4C-938A-3042348F0EEB}"/>
              </a:ext>
            </a:extLst>
          </p:cNvPr>
          <p:cNvSpPr>
            <a:spLocks noGrp="1"/>
          </p:cNvSpPr>
          <p:nvPr>
            <p:ph type="body" sz="quarter" idx="29" hasCustomPrompt="1"/>
          </p:nvPr>
        </p:nvSpPr>
        <p:spPr>
          <a:xfrm>
            <a:off x="4727915" y="3751569"/>
            <a:ext cx="3532018" cy="358775"/>
          </a:xfrm>
          <a:prstGeom prst="rect">
            <a:avLst/>
          </a:prstGeom>
        </p:spPr>
        <p:txBody>
          <a:bodyPr>
            <a:noAutofit/>
          </a:bodyPr>
          <a:lstStyle>
            <a:lvl1pPr marL="0" indent="0">
              <a:buNone/>
              <a:defRPr sz="1800" b="0"/>
            </a:lvl1pPr>
          </a:lstStyle>
          <a:p>
            <a:r>
              <a:rPr lang="en-US" err="1">
                <a:solidFill>
                  <a:srgbClr val="333333"/>
                </a:solidFill>
                <a:latin typeface="Arial" panose="020B0604020202020204" pitchFamily="34" charset="0"/>
                <a:cs typeface="Arial" panose="020B0604020202020204" pitchFamily="34" charset="0"/>
              </a:rPr>
              <a:t>Quam</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vehicula</a:t>
            </a:r>
            <a:endParaRPr lang="en-US">
              <a:solidFill>
                <a:srgbClr val="333333"/>
              </a:solidFill>
              <a:latin typeface="Arial" panose="020B0604020202020204" pitchFamily="34" charset="0"/>
              <a:cs typeface="Arial" panose="020B0604020202020204" pitchFamily="34" charset="0"/>
            </a:endParaRPr>
          </a:p>
        </p:txBody>
      </p:sp>
      <p:sp>
        <p:nvSpPr>
          <p:cNvPr id="45" name="Copy 2">
            <a:extLst>
              <a:ext uri="{FF2B5EF4-FFF2-40B4-BE49-F238E27FC236}">
                <a16:creationId xmlns:a16="http://schemas.microsoft.com/office/drawing/2014/main" id="{83FC4E0C-81D0-2843-AF35-C8972AD081A3}"/>
              </a:ext>
            </a:extLst>
          </p:cNvPr>
          <p:cNvSpPr>
            <a:spLocks noGrp="1"/>
          </p:cNvSpPr>
          <p:nvPr>
            <p:ph type="body" sz="quarter" idx="30" hasCustomPrompt="1"/>
          </p:nvPr>
        </p:nvSpPr>
        <p:spPr>
          <a:xfrm>
            <a:off x="8336363" y="3747675"/>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05-08</a:t>
            </a:r>
          </a:p>
        </p:txBody>
      </p:sp>
      <p:sp>
        <p:nvSpPr>
          <p:cNvPr id="46" name="Copy 2">
            <a:extLst>
              <a:ext uri="{FF2B5EF4-FFF2-40B4-BE49-F238E27FC236}">
                <a16:creationId xmlns:a16="http://schemas.microsoft.com/office/drawing/2014/main" id="{1895650C-4BDD-2C4A-B540-9EC7AF02BBFD}"/>
              </a:ext>
            </a:extLst>
          </p:cNvPr>
          <p:cNvSpPr>
            <a:spLocks noGrp="1"/>
          </p:cNvSpPr>
          <p:nvPr>
            <p:ph type="body" sz="quarter" idx="31" hasCustomPrompt="1"/>
          </p:nvPr>
        </p:nvSpPr>
        <p:spPr>
          <a:xfrm>
            <a:off x="4727915" y="4437599"/>
            <a:ext cx="3532018" cy="358775"/>
          </a:xfrm>
          <a:prstGeom prst="rect">
            <a:avLst/>
          </a:prstGeom>
        </p:spPr>
        <p:txBody>
          <a:bodyPr>
            <a:noAutofit/>
          </a:bodyPr>
          <a:lstStyle>
            <a:lvl1pPr marL="0" indent="0">
              <a:buNone/>
              <a:defRPr sz="1800" b="0"/>
            </a:lvl1pPr>
          </a:lstStyle>
          <a:p>
            <a:r>
              <a:rPr lang="en-US" err="1">
                <a:solidFill>
                  <a:srgbClr val="333333"/>
                </a:solidFill>
                <a:latin typeface="Arial" panose="020B0604020202020204" pitchFamily="34" charset="0"/>
                <a:cs typeface="Arial" panose="020B0604020202020204" pitchFamily="34" charset="0"/>
              </a:rPr>
              <a:t>Vivamus</a:t>
            </a:r>
            <a:r>
              <a:rPr lang="en-US">
                <a:solidFill>
                  <a:srgbClr val="333333"/>
                </a:solidFill>
                <a:latin typeface="Arial" panose="020B0604020202020204" pitchFamily="34" charset="0"/>
                <a:cs typeface="Arial" panose="020B0604020202020204" pitchFamily="34" charset="0"/>
              </a:rPr>
              <a:t> magna </a:t>
            </a:r>
            <a:r>
              <a:rPr lang="en-US" err="1">
                <a:solidFill>
                  <a:srgbClr val="333333"/>
                </a:solidFill>
                <a:latin typeface="Arial" panose="020B0604020202020204" pitchFamily="34" charset="0"/>
                <a:cs typeface="Arial" panose="020B0604020202020204" pitchFamily="34" charset="0"/>
              </a:rPr>
              <a:t>justo</a:t>
            </a:r>
            <a:endParaRPr lang="en-US">
              <a:solidFill>
                <a:srgbClr val="333333"/>
              </a:solidFill>
              <a:latin typeface="Arial" panose="020B0604020202020204" pitchFamily="34" charset="0"/>
              <a:cs typeface="Arial" panose="020B0604020202020204" pitchFamily="34" charset="0"/>
            </a:endParaRPr>
          </a:p>
        </p:txBody>
      </p:sp>
      <p:sp>
        <p:nvSpPr>
          <p:cNvPr id="47" name="Copy 2">
            <a:extLst>
              <a:ext uri="{FF2B5EF4-FFF2-40B4-BE49-F238E27FC236}">
                <a16:creationId xmlns:a16="http://schemas.microsoft.com/office/drawing/2014/main" id="{E74A92CB-3D2E-0446-A274-2F2CAA316017}"/>
              </a:ext>
            </a:extLst>
          </p:cNvPr>
          <p:cNvSpPr>
            <a:spLocks noGrp="1"/>
          </p:cNvSpPr>
          <p:nvPr>
            <p:ph type="body" sz="quarter" idx="32" hasCustomPrompt="1"/>
          </p:nvPr>
        </p:nvSpPr>
        <p:spPr>
          <a:xfrm>
            <a:off x="8336363" y="4433705"/>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09-12</a:t>
            </a:r>
          </a:p>
        </p:txBody>
      </p:sp>
      <p:sp>
        <p:nvSpPr>
          <p:cNvPr id="50" name="Copy 2">
            <a:extLst>
              <a:ext uri="{FF2B5EF4-FFF2-40B4-BE49-F238E27FC236}">
                <a16:creationId xmlns:a16="http://schemas.microsoft.com/office/drawing/2014/main" id="{771E4932-0E80-7849-8F31-59BE38507149}"/>
              </a:ext>
            </a:extLst>
          </p:cNvPr>
          <p:cNvSpPr>
            <a:spLocks noGrp="1"/>
          </p:cNvSpPr>
          <p:nvPr>
            <p:ph type="body" sz="quarter" idx="33" hasCustomPrompt="1"/>
          </p:nvPr>
        </p:nvSpPr>
        <p:spPr>
          <a:xfrm>
            <a:off x="4727915" y="5106823"/>
            <a:ext cx="3532018" cy="358775"/>
          </a:xfrm>
          <a:prstGeom prst="rect">
            <a:avLst/>
          </a:prstGeom>
        </p:spPr>
        <p:txBody>
          <a:bodyPr>
            <a:noAutofit/>
          </a:bodyPr>
          <a:lstStyle>
            <a:lvl1pPr marL="0" indent="0">
              <a:buNone/>
              <a:defRPr sz="1800" b="0"/>
            </a:lvl1pPr>
          </a:lstStyle>
          <a:p>
            <a:r>
              <a:rPr lang="en-US" err="1">
                <a:solidFill>
                  <a:srgbClr val="333333"/>
                </a:solidFill>
                <a:latin typeface="Arial" panose="020B0604020202020204" pitchFamily="34" charset="0"/>
                <a:cs typeface="Arial" panose="020B0604020202020204" pitchFamily="34" charset="0"/>
              </a:rPr>
              <a:t>Quisque</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velit</a:t>
            </a:r>
            <a:r>
              <a:rPr lang="en-US">
                <a:solidFill>
                  <a:srgbClr val="333333"/>
                </a:solidFill>
                <a:latin typeface="Arial" panose="020B0604020202020204" pitchFamily="34" charset="0"/>
                <a:cs typeface="Arial" panose="020B0604020202020204" pitchFamily="34" charset="0"/>
              </a:rPr>
              <a:t> nisi</a:t>
            </a:r>
          </a:p>
        </p:txBody>
      </p:sp>
      <p:sp>
        <p:nvSpPr>
          <p:cNvPr id="51" name="Copy 2">
            <a:extLst>
              <a:ext uri="{FF2B5EF4-FFF2-40B4-BE49-F238E27FC236}">
                <a16:creationId xmlns:a16="http://schemas.microsoft.com/office/drawing/2014/main" id="{2C589809-6889-304F-BCFD-CB64BE2997DB}"/>
              </a:ext>
            </a:extLst>
          </p:cNvPr>
          <p:cNvSpPr>
            <a:spLocks noGrp="1"/>
          </p:cNvSpPr>
          <p:nvPr>
            <p:ph type="body" sz="quarter" idx="34" hasCustomPrompt="1"/>
          </p:nvPr>
        </p:nvSpPr>
        <p:spPr>
          <a:xfrm>
            <a:off x="8336363" y="5102929"/>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192315802"/>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2_2 - Table of Contents - GRAY">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 uri="{C183D7F6-B498-43B3-948B-1728B52AA6E4}">
                <adec:decorative xmlns:adec="http://schemas.microsoft.com/office/drawing/2017/decorative" val="1"/>
              </a:ext>
            </a:extLst>
          </p:cNvPr>
          <p:cNvSpPr/>
          <p:nvPr userDrawn="1"/>
        </p:nvSpPr>
        <p:spPr>
          <a:xfrm>
            <a:off x="0" y="729539"/>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4D5301B-133C-564C-A213-9DA092C66DA4}"/>
              </a:ext>
              <a:ext uri="{C183D7F6-B498-43B3-948B-1728B52AA6E4}">
                <adec:decorative xmlns:adec="http://schemas.microsoft.com/office/drawing/2017/decorative" val="1"/>
              </a:ext>
            </a:extLst>
          </p:cNvPr>
          <p:cNvGrpSpPr/>
          <p:nvPr userDrawn="1"/>
        </p:nvGrpSpPr>
        <p:grpSpPr>
          <a:xfrm>
            <a:off x="-13447" y="1203499"/>
            <a:ext cx="11851251" cy="5142543"/>
            <a:chOff x="-14169" y="507347"/>
            <a:chExt cx="11851251" cy="5142543"/>
          </a:xfrm>
        </p:grpSpPr>
        <p:sp>
          <p:nvSpPr>
            <p:cNvPr id="15" name="Rectangle 14">
              <a:extLst>
                <a:ext uri="{FF2B5EF4-FFF2-40B4-BE49-F238E27FC236}">
                  <a16:creationId xmlns:a16="http://schemas.microsoft.com/office/drawing/2014/main" id="{83607632-190B-BF46-A15F-419EBA13D38E}"/>
                </a:ext>
              </a:extLst>
            </p:cNvPr>
            <p:cNvSpPr/>
            <p:nvPr/>
          </p:nvSpPr>
          <p:spPr>
            <a:xfrm>
              <a:off x="-14169" y="5425748"/>
              <a:ext cx="11151988"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C3EE70-2932-9F45-86C4-6EB0FC1208EB}"/>
                </a:ext>
              </a:extLst>
            </p:cNvPr>
            <p:cNvSpPr/>
            <p:nvPr userDrawn="1"/>
          </p:nvSpPr>
          <p:spPr>
            <a:xfrm rot="16200000">
              <a:off x="8840690" y="3352762"/>
              <a:ext cx="4364259"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E24F4CF0-1139-A04F-8262-0FA8B4E1A447}"/>
                </a:ext>
              </a:extLst>
            </p:cNvPr>
            <p:cNvGrpSpPr/>
            <p:nvPr userDrawn="1"/>
          </p:nvGrpSpPr>
          <p:grpSpPr>
            <a:xfrm>
              <a:off x="10907820" y="507347"/>
              <a:ext cx="929262" cy="929262"/>
              <a:chOff x="10912844" y="507347"/>
              <a:chExt cx="929262" cy="929262"/>
            </a:xfrm>
            <a:solidFill>
              <a:srgbClr val="E21A23"/>
            </a:solidFill>
          </p:grpSpPr>
          <p:sp>
            <p:nvSpPr>
              <p:cNvPr id="19" name="Parallelogram 18">
                <a:extLst>
                  <a:ext uri="{FF2B5EF4-FFF2-40B4-BE49-F238E27FC236}">
                    <a16:creationId xmlns:a16="http://schemas.microsoft.com/office/drawing/2014/main" id="{E8BB8EE7-4379-1C4F-8C8B-F6CD9F7EE4CF}"/>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B6CF2F0D-211E-1246-B0AC-C15369890DD1}"/>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75C03DF-97F8-9846-88BD-3B9E9CAFF73F}"/>
                </a:ext>
              </a:extLst>
            </p:cNvPr>
            <p:cNvSpPr/>
            <p:nvPr/>
          </p:nvSpPr>
          <p:spPr>
            <a:xfrm rot="8100000">
              <a:off x="10845762" y="910161"/>
              <a:ext cx="960307"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4">
            <a:extLst>
              <a:ext uri="{FF2B5EF4-FFF2-40B4-BE49-F238E27FC236}">
                <a16:creationId xmlns:a16="http://schemas.microsoft.com/office/drawing/2014/main" id="{FAE84DAE-CB25-CA46-92DA-96F9B98F3A7B}"/>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32" name="Chapter Title">
            <a:extLst>
              <a:ext uri="{FF2B5EF4-FFF2-40B4-BE49-F238E27FC236}">
                <a16:creationId xmlns:a16="http://schemas.microsoft.com/office/drawing/2014/main" id="{A3C8596E-EA5D-684C-8A87-6E61DFA8A621}"/>
              </a:ext>
              <a:ext uri="{C183D7F6-B498-43B3-948B-1728B52AA6E4}">
                <adec:decorative xmlns:adec="http://schemas.microsoft.com/office/drawing/2017/decorative" val="1"/>
              </a:ext>
            </a:extLst>
          </p:cNvPr>
          <p:cNvSpPr>
            <a:spLocks noGrp="1"/>
          </p:cNvSpPr>
          <p:nvPr>
            <p:ph type="body" sz="quarter" idx="17" hasCustomPrompt="1"/>
          </p:nvPr>
        </p:nvSpPr>
        <p:spPr>
          <a:xfrm>
            <a:off x="8931695" y="323151"/>
            <a:ext cx="2493543" cy="211306"/>
          </a:xfrm>
        </p:spPr>
        <p:txBody>
          <a:bodyPr>
            <a:noAutofit/>
          </a:bodyPr>
          <a:lstStyle>
            <a:lvl1pPr marL="0" indent="0" algn="r">
              <a:buNone/>
              <a:defRPr sz="1200" b="0">
                <a:solidFill>
                  <a:schemeClr val="tx1"/>
                </a:solidFill>
              </a:defRPr>
            </a:lvl1pPr>
          </a:lstStyle>
          <a:p>
            <a:pPr lvl="0"/>
            <a:r>
              <a:rPr lang="en-US"/>
              <a:t>Click to edit Chapter Title</a:t>
            </a:r>
          </a:p>
        </p:txBody>
      </p:sp>
      <p:sp>
        <p:nvSpPr>
          <p:cNvPr id="21" name="Pg">
            <a:extLst>
              <a:ext uri="{FF2B5EF4-FFF2-40B4-BE49-F238E27FC236}">
                <a16:creationId xmlns:a16="http://schemas.microsoft.com/office/drawing/2014/main" id="{86BE882A-7C95-DB46-BB47-D80D783466A7}"/>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ADCA9C4C-4F7B-8F4F-A1CD-CFC62E52FCF6}"/>
              </a:ext>
            </a:extLst>
          </p:cNvPr>
          <p:cNvSpPr>
            <a:spLocks noGrp="1"/>
          </p:cNvSpPr>
          <p:nvPr>
            <p:ph type="title" hasCustomPrompt="1"/>
          </p:nvPr>
        </p:nvSpPr>
        <p:spPr>
          <a:xfrm>
            <a:off x="669052" y="1648584"/>
            <a:ext cx="4118751" cy="332905"/>
          </a:xfrm>
        </p:spPr>
        <p:txBody>
          <a:bodyPr>
            <a:noAutofit/>
          </a:bodyPr>
          <a:lstStyle>
            <a:lvl1pPr>
              <a:defRPr sz="2400"/>
            </a:lvl1pPr>
          </a:lstStyle>
          <a:p>
            <a:r>
              <a:rPr lang="en-US"/>
              <a:t>Click to edit Slide Title</a:t>
            </a:r>
          </a:p>
        </p:txBody>
      </p:sp>
      <p:sp>
        <p:nvSpPr>
          <p:cNvPr id="45" name="Subtitle">
            <a:extLst>
              <a:ext uri="{FF2B5EF4-FFF2-40B4-BE49-F238E27FC236}">
                <a16:creationId xmlns:a16="http://schemas.microsoft.com/office/drawing/2014/main" id="{E6A78EA7-0D45-D84E-9603-8D69EB853F01}"/>
              </a:ext>
            </a:extLst>
          </p:cNvPr>
          <p:cNvSpPr>
            <a:spLocks noGrp="1"/>
          </p:cNvSpPr>
          <p:nvPr>
            <p:ph type="body" sz="quarter" idx="12" hasCustomPrompt="1"/>
          </p:nvPr>
        </p:nvSpPr>
        <p:spPr>
          <a:xfrm>
            <a:off x="669052" y="2023690"/>
            <a:ext cx="1893455" cy="312738"/>
          </a:xfrm>
        </p:spPr>
        <p:txBody>
          <a:bodyPr>
            <a:noAutofit/>
          </a:bodyPr>
          <a:lstStyle>
            <a:lvl1pPr marL="0" indent="0">
              <a:buNone/>
              <a:defRPr sz="1800" b="0"/>
            </a:lvl1pPr>
          </a:lstStyle>
          <a:p>
            <a:pPr lvl="0"/>
            <a:r>
              <a:rPr lang="en-US"/>
              <a:t>Subtitle</a:t>
            </a:r>
          </a:p>
        </p:txBody>
      </p:sp>
      <p:sp>
        <p:nvSpPr>
          <p:cNvPr id="46" name="Copy 2">
            <a:extLst>
              <a:ext uri="{FF2B5EF4-FFF2-40B4-BE49-F238E27FC236}">
                <a16:creationId xmlns:a16="http://schemas.microsoft.com/office/drawing/2014/main" id="{FFB5E7A5-06FF-8E41-A206-8FE0483CFAE0}"/>
              </a:ext>
            </a:extLst>
          </p:cNvPr>
          <p:cNvSpPr>
            <a:spLocks noGrp="1"/>
          </p:cNvSpPr>
          <p:nvPr>
            <p:ph type="body" sz="quarter" idx="15" hasCustomPrompt="1"/>
          </p:nvPr>
        </p:nvSpPr>
        <p:spPr>
          <a:xfrm>
            <a:off x="4727915" y="2340322"/>
            <a:ext cx="3532018"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Intro</a:t>
            </a:r>
          </a:p>
        </p:txBody>
      </p:sp>
      <p:sp>
        <p:nvSpPr>
          <p:cNvPr id="47" name="Copy 2">
            <a:extLst>
              <a:ext uri="{FF2B5EF4-FFF2-40B4-BE49-F238E27FC236}">
                <a16:creationId xmlns:a16="http://schemas.microsoft.com/office/drawing/2014/main" id="{69222BC1-7ACE-A845-B5C4-562B12BD884E}"/>
              </a:ext>
            </a:extLst>
          </p:cNvPr>
          <p:cNvSpPr>
            <a:spLocks noGrp="1"/>
          </p:cNvSpPr>
          <p:nvPr>
            <p:ph type="body" sz="quarter" idx="26" hasCustomPrompt="1"/>
          </p:nvPr>
        </p:nvSpPr>
        <p:spPr>
          <a:xfrm>
            <a:off x="8336363" y="2336428"/>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01</a:t>
            </a:r>
          </a:p>
        </p:txBody>
      </p:sp>
      <p:sp>
        <p:nvSpPr>
          <p:cNvPr id="48" name="Copy 2">
            <a:extLst>
              <a:ext uri="{FF2B5EF4-FFF2-40B4-BE49-F238E27FC236}">
                <a16:creationId xmlns:a16="http://schemas.microsoft.com/office/drawing/2014/main" id="{45AB5212-6841-5641-A6E9-2439AD1F5E7F}"/>
              </a:ext>
            </a:extLst>
          </p:cNvPr>
          <p:cNvSpPr>
            <a:spLocks noGrp="1"/>
          </p:cNvSpPr>
          <p:nvPr>
            <p:ph type="body" sz="quarter" idx="27" hasCustomPrompt="1"/>
          </p:nvPr>
        </p:nvSpPr>
        <p:spPr>
          <a:xfrm>
            <a:off x="4727915" y="3037953"/>
            <a:ext cx="3532018"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Donec </a:t>
            </a:r>
            <a:r>
              <a:rPr lang="en-US" err="1">
                <a:solidFill>
                  <a:srgbClr val="333333"/>
                </a:solidFill>
                <a:latin typeface="Arial" panose="020B0604020202020204" pitchFamily="34" charset="0"/>
                <a:cs typeface="Arial" panose="020B0604020202020204" pitchFamily="34" charset="0"/>
              </a:rPr>
              <a:t>malesuada</a:t>
            </a:r>
            <a:endParaRPr lang="en-US">
              <a:solidFill>
                <a:srgbClr val="333333"/>
              </a:solidFill>
              <a:latin typeface="Arial" panose="020B0604020202020204" pitchFamily="34" charset="0"/>
              <a:cs typeface="Arial" panose="020B0604020202020204" pitchFamily="34" charset="0"/>
            </a:endParaRPr>
          </a:p>
          <a:p>
            <a:endParaRPr lang="en-US">
              <a:solidFill>
                <a:srgbClr val="333333"/>
              </a:solidFill>
              <a:latin typeface="Arial" panose="020B0604020202020204" pitchFamily="34" charset="0"/>
              <a:cs typeface="Arial" panose="020B0604020202020204" pitchFamily="34" charset="0"/>
            </a:endParaRPr>
          </a:p>
        </p:txBody>
      </p:sp>
      <p:sp>
        <p:nvSpPr>
          <p:cNvPr id="49" name="Copy 2">
            <a:extLst>
              <a:ext uri="{FF2B5EF4-FFF2-40B4-BE49-F238E27FC236}">
                <a16:creationId xmlns:a16="http://schemas.microsoft.com/office/drawing/2014/main" id="{F33E9590-2B13-C240-8A3F-C37F5BF0FA76}"/>
              </a:ext>
            </a:extLst>
          </p:cNvPr>
          <p:cNvSpPr>
            <a:spLocks noGrp="1"/>
          </p:cNvSpPr>
          <p:nvPr>
            <p:ph type="body" sz="quarter" idx="28" hasCustomPrompt="1"/>
          </p:nvPr>
        </p:nvSpPr>
        <p:spPr>
          <a:xfrm>
            <a:off x="8336363" y="3034059"/>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02-04</a:t>
            </a:r>
          </a:p>
        </p:txBody>
      </p:sp>
      <p:sp>
        <p:nvSpPr>
          <p:cNvPr id="50" name="Copy 2">
            <a:extLst>
              <a:ext uri="{FF2B5EF4-FFF2-40B4-BE49-F238E27FC236}">
                <a16:creationId xmlns:a16="http://schemas.microsoft.com/office/drawing/2014/main" id="{8E55FD44-AA75-3240-B10E-45B18867F870}"/>
              </a:ext>
            </a:extLst>
          </p:cNvPr>
          <p:cNvSpPr>
            <a:spLocks noGrp="1"/>
          </p:cNvSpPr>
          <p:nvPr>
            <p:ph type="body" sz="quarter" idx="29" hasCustomPrompt="1"/>
          </p:nvPr>
        </p:nvSpPr>
        <p:spPr>
          <a:xfrm>
            <a:off x="4727915" y="3751569"/>
            <a:ext cx="3532018" cy="358775"/>
          </a:xfrm>
          <a:prstGeom prst="rect">
            <a:avLst/>
          </a:prstGeom>
        </p:spPr>
        <p:txBody>
          <a:bodyPr>
            <a:noAutofit/>
          </a:bodyPr>
          <a:lstStyle>
            <a:lvl1pPr marL="0" indent="0">
              <a:buNone/>
              <a:defRPr sz="1800" b="0"/>
            </a:lvl1pPr>
          </a:lstStyle>
          <a:p>
            <a:r>
              <a:rPr lang="en-US" err="1">
                <a:solidFill>
                  <a:srgbClr val="333333"/>
                </a:solidFill>
                <a:latin typeface="Arial" panose="020B0604020202020204" pitchFamily="34" charset="0"/>
                <a:cs typeface="Arial" panose="020B0604020202020204" pitchFamily="34" charset="0"/>
              </a:rPr>
              <a:t>Quam</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vehicula</a:t>
            </a:r>
            <a:endParaRPr lang="en-US">
              <a:solidFill>
                <a:srgbClr val="333333"/>
              </a:solidFill>
              <a:latin typeface="Arial" panose="020B0604020202020204" pitchFamily="34" charset="0"/>
              <a:cs typeface="Arial" panose="020B0604020202020204" pitchFamily="34" charset="0"/>
            </a:endParaRPr>
          </a:p>
        </p:txBody>
      </p:sp>
      <p:sp>
        <p:nvSpPr>
          <p:cNvPr id="51" name="Copy 2">
            <a:extLst>
              <a:ext uri="{FF2B5EF4-FFF2-40B4-BE49-F238E27FC236}">
                <a16:creationId xmlns:a16="http://schemas.microsoft.com/office/drawing/2014/main" id="{96FFBA0B-358D-D141-BE91-646C0B1AD23E}"/>
              </a:ext>
            </a:extLst>
          </p:cNvPr>
          <p:cNvSpPr>
            <a:spLocks noGrp="1"/>
          </p:cNvSpPr>
          <p:nvPr>
            <p:ph type="body" sz="quarter" idx="30" hasCustomPrompt="1"/>
          </p:nvPr>
        </p:nvSpPr>
        <p:spPr>
          <a:xfrm>
            <a:off x="8336363" y="3747675"/>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05-08</a:t>
            </a:r>
          </a:p>
        </p:txBody>
      </p:sp>
      <p:sp>
        <p:nvSpPr>
          <p:cNvPr id="52" name="Copy 2">
            <a:extLst>
              <a:ext uri="{FF2B5EF4-FFF2-40B4-BE49-F238E27FC236}">
                <a16:creationId xmlns:a16="http://schemas.microsoft.com/office/drawing/2014/main" id="{265B6FF0-F656-0B43-B8D5-E437272BE509}"/>
              </a:ext>
            </a:extLst>
          </p:cNvPr>
          <p:cNvSpPr>
            <a:spLocks noGrp="1"/>
          </p:cNvSpPr>
          <p:nvPr>
            <p:ph type="body" sz="quarter" idx="31" hasCustomPrompt="1"/>
          </p:nvPr>
        </p:nvSpPr>
        <p:spPr>
          <a:xfrm>
            <a:off x="4727915" y="4437599"/>
            <a:ext cx="3532018" cy="358775"/>
          </a:xfrm>
          <a:prstGeom prst="rect">
            <a:avLst/>
          </a:prstGeom>
        </p:spPr>
        <p:txBody>
          <a:bodyPr>
            <a:noAutofit/>
          </a:bodyPr>
          <a:lstStyle>
            <a:lvl1pPr marL="0" indent="0">
              <a:buNone/>
              <a:defRPr sz="1800" b="0"/>
            </a:lvl1pPr>
          </a:lstStyle>
          <a:p>
            <a:r>
              <a:rPr lang="en-US" err="1">
                <a:solidFill>
                  <a:srgbClr val="333333"/>
                </a:solidFill>
                <a:latin typeface="Arial" panose="020B0604020202020204" pitchFamily="34" charset="0"/>
                <a:cs typeface="Arial" panose="020B0604020202020204" pitchFamily="34" charset="0"/>
              </a:rPr>
              <a:t>Vivamus</a:t>
            </a:r>
            <a:r>
              <a:rPr lang="en-US">
                <a:solidFill>
                  <a:srgbClr val="333333"/>
                </a:solidFill>
                <a:latin typeface="Arial" panose="020B0604020202020204" pitchFamily="34" charset="0"/>
                <a:cs typeface="Arial" panose="020B0604020202020204" pitchFamily="34" charset="0"/>
              </a:rPr>
              <a:t> magna </a:t>
            </a:r>
            <a:r>
              <a:rPr lang="en-US" err="1">
                <a:solidFill>
                  <a:srgbClr val="333333"/>
                </a:solidFill>
                <a:latin typeface="Arial" panose="020B0604020202020204" pitchFamily="34" charset="0"/>
                <a:cs typeface="Arial" panose="020B0604020202020204" pitchFamily="34" charset="0"/>
              </a:rPr>
              <a:t>justo</a:t>
            </a:r>
            <a:endParaRPr lang="en-US">
              <a:solidFill>
                <a:srgbClr val="333333"/>
              </a:solidFill>
              <a:latin typeface="Arial" panose="020B0604020202020204" pitchFamily="34" charset="0"/>
              <a:cs typeface="Arial" panose="020B0604020202020204" pitchFamily="34" charset="0"/>
            </a:endParaRPr>
          </a:p>
        </p:txBody>
      </p:sp>
      <p:sp>
        <p:nvSpPr>
          <p:cNvPr id="53" name="Copy 2">
            <a:extLst>
              <a:ext uri="{FF2B5EF4-FFF2-40B4-BE49-F238E27FC236}">
                <a16:creationId xmlns:a16="http://schemas.microsoft.com/office/drawing/2014/main" id="{31B6FA48-16DD-004A-9464-40670B700926}"/>
              </a:ext>
            </a:extLst>
          </p:cNvPr>
          <p:cNvSpPr>
            <a:spLocks noGrp="1"/>
          </p:cNvSpPr>
          <p:nvPr>
            <p:ph type="body" sz="quarter" idx="32" hasCustomPrompt="1"/>
          </p:nvPr>
        </p:nvSpPr>
        <p:spPr>
          <a:xfrm>
            <a:off x="8336363" y="4433705"/>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09-12</a:t>
            </a:r>
          </a:p>
        </p:txBody>
      </p:sp>
      <p:sp>
        <p:nvSpPr>
          <p:cNvPr id="54" name="Copy 2">
            <a:extLst>
              <a:ext uri="{FF2B5EF4-FFF2-40B4-BE49-F238E27FC236}">
                <a16:creationId xmlns:a16="http://schemas.microsoft.com/office/drawing/2014/main" id="{3B8A7439-D821-E74D-A59D-0A056B5D0A52}"/>
              </a:ext>
            </a:extLst>
          </p:cNvPr>
          <p:cNvSpPr>
            <a:spLocks noGrp="1"/>
          </p:cNvSpPr>
          <p:nvPr>
            <p:ph type="body" sz="quarter" idx="33" hasCustomPrompt="1"/>
          </p:nvPr>
        </p:nvSpPr>
        <p:spPr>
          <a:xfrm>
            <a:off x="4727915" y="5106823"/>
            <a:ext cx="3532018" cy="358775"/>
          </a:xfrm>
          <a:prstGeom prst="rect">
            <a:avLst/>
          </a:prstGeom>
        </p:spPr>
        <p:txBody>
          <a:bodyPr>
            <a:noAutofit/>
          </a:bodyPr>
          <a:lstStyle>
            <a:lvl1pPr marL="0" indent="0">
              <a:buNone/>
              <a:defRPr sz="1800" b="0"/>
            </a:lvl1pPr>
          </a:lstStyle>
          <a:p>
            <a:r>
              <a:rPr lang="en-US" err="1">
                <a:solidFill>
                  <a:srgbClr val="333333"/>
                </a:solidFill>
                <a:latin typeface="Arial" panose="020B0604020202020204" pitchFamily="34" charset="0"/>
                <a:cs typeface="Arial" panose="020B0604020202020204" pitchFamily="34" charset="0"/>
              </a:rPr>
              <a:t>Quisque</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velit</a:t>
            </a:r>
            <a:r>
              <a:rPr lang="en-US">
                <a:solidFill>
                  <a:srgbClr val="333333"/>
                </a:solidFill>
                <a:latin typeface="Arial" panose="020B0604020202020204" pitchFamily="34" charset="0"/>
                <a:cs typeface="Arial" panose="020B0604020202020204" pitchFamily="34" charset="0"/>
              </a:rPr>
              <a:t> nisi</a:t>
            </a:r>
          </a:p>
        </p:txBody>
      </p:sp>
      <p:sp>
        <p:nvSpPr>
          <p:cNvPr id="55" name="Copy 2">
            <a:extLst>
              <a:ext uri="{FF2B5EF4-FFF2-40B4-BE49-F238E27FC236}">
                <a16:creationId xmlns:a16="http://schemas.microsoft.com/office/drawing/2014/main" id="{8E79F517-E97A-2748-BB37-5253B0C35F46}"/>
              </a:ext>
            </a:extLst>
          </p:cNvPr>
          <p:cNvSpPr>
            <a:spLocks noGrp="1"/>
          </p:cNvSpPr>
          <p:nvPr>
            <p:ph type="body" sz="quarter" idx="34" hasCustomPrompt="1"/>
          </p:nvPr>
        </p:nvSpPr>
        <p:spPr>
          <a:xfrm>
            <a:off x="8336363" y="5102929"/>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2013129427"/>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4 – Split Content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587A5945-13FE-A54A-B1D9-FD863F5E6520}"/>
              </a:ext>
              <a:ext uri="{C183D7F6-B498-43B3-948B-1728B52AA6E4}">
                <adec:decorative xmlns:adec="http://schemas.microsoft.com/office/drawing/2017/decorative" val="1"/>
              </a:ext>
            </a:extLst>
          </p:cNvPr>
          <p:cNvSpPr/>
          <p:nvPr userDrawn="1"/>
        </p:nvSpPr>
        <p:spPr>
          <a:xfrm>
            <a:off x="6096000" y="728662"/>
            <a:ext cx="6096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op Nav">
            <a:extLst>
              <a:ext uri="{FF2B5EF4-FFF2-40B4-BE49-F238E27FC236}">
                <a16:creationId xmlns:a16="http://schemas.microsoft.com/office/drawing/2014/main" id="{5FF64314-768A-094E-8D3E-792A34699230}"/>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50883309-70D3-0340-B14E-BE30AF3BDB90}"/>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7" name="Chapter Title">
            <a:extLst>
              <a:ext uri="{FF2B5EF4-FFF2-40B4-BE49-F238E27FC236}">
                <a16:creationId xmlns:a16="http://schemas.microsoft.com/office/drawing/2014/main" id="{D147B5A1-6770-244F-90F9-39C7D7B4ED01}"/>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6D0734D5-ECCE-EE43-AEEC-6D640277C707}"/>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0A8ABF64-91D8-2F48-97D4-73DC521F419E}"/>
              </a:ext>
            </a:extLst>
          </p:cNvPr>
          <p:cNvSpPr>
            <a:spLocks noGrp="1"/>
          </p:cNvSpPr>
          <p:nvPr>
            <p:ph type="title" hasCustomPrompt="1"/>
          </p:nvPr>
        </p:nvSpPr>
        <p:spPr>
          <a:xfrm>
            <a:off x="669052" y="1648584"/>
            <a:ext cx="3889501" cy="599716"/>
          </a:xfrm>
        </p:spPr>
        <p:txBody>
          <a:bodyPr>
            <a:noAutofit/>
          </a:bodyPr>
          <a:lstStyle>
            <a:lvl1pPr>
              <a:defRPr sz="2400">
                <a:solidFill>
                  <a:schemeClr val="bg1"/>
                </a:solidFill>
              </a:defRPr>
            </a:lvl1pPr>
          </a:lstStyle>
          <a:p>
            <a:r>
              <a:rPr lang="en-US"/>
              <a:t>Click to edit Slide Title</a:t>
            </a:r>
          </a:p>
        </p:txBody>
      </p:sp>
      <p:sp>
        <p:nvSpPr>
          <p:cNvPr id="7" name="Column 1">
            <a:extLst>
              <a:ext uri="{FF2B5EF4-FFF2-40B4-BE49-F238E27FC236}">
                <a16:creationId xmlns:a16="http://schemas.microsoft.com/office/drawing/2014/main" id="{A407A57A-3991-234C-BB4D-C76AA722410E}"/>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23" name="Headline 2">
            <a:extLst>
              <a:ext uri="{FF2B5EF4-FFF2-40B4-BE49-F238E27FC236}">
                <a16:creationId xmlns:a16="http://schemas.microsoft.com/office/drawing/2014/main" id="{5F149B35-BE87-6D4B-A76F-EE326743B20A}"/>
              </a:ext>
            </a:extLst>
          </p:cNvPr>
          <p:cNvSpPr>
            <a:spLocks noGrp="1"/>
          </p:cNvSpPr>
          <p:nvPr>
            <p:ph type="body" sz="quarter" idx="12" hasCustomPrompt="1"/>
          </p:nvPr>
        </p:nvSpPr>
        <p:spPr>
          <a:xfrm>
            <a:off x="6756529" y="1689044"/>
            <a:ext cx="2540607" cy="523220"/>
          </a:xfrm>
          <a:prstGeom prst="rect">
            <a:avLst/>
          </a:prstGeom>
        </p:spPr>
        <p:txBody>
          <a:bodyPr>
            <a:normAutofit/>
          </a:bodyPr>
          <a:lstStyle>
            <a:lvl1pPr marL="0" indent="0">
              <a:buNone/>
              <a:defRPr sz="2400" b="1">
                <a:solidFill>
                  <a:schemeClr val="accent1"/>
                </a:solidFill>
              </a:defRPr>
            </a:lvl1pPr>
          </a:lstStyle>
          <a:p>
            <a:pPr lvl="0"/>
            <a:r>
              <a:rPr lang="en-US"/>
              <a:t>Title 24pt Bold</a:t>
            </a:r>
          </a:p>
        </p:txBody>
      </p:sp>
      <p:sp>
        <p:nvSpPr>
          <p:cNvPr id="12" name="Column 2">
            <a:extLst>
              <a:ext uri="{FF2B5EF4-FFF2-40B4-BE49-F238E27FC236}">
                <a16:creationId xmlns:a16="http://schemas.microsoft.com/office/drawing/2014/main" id="{A06E633F-6C97-9A48-A124-6CBA22618DBF}"/>
              </a:ext>
            </a:extLst>
          </p:cNvPr>
          <p:cNvSpPr>
            <a:spLocks noGrp="1"/>
          </p:cNvSpPr>
          <p:nvPr>
            <p:ph type="body" sz="quarter" idx="13" hasCustomPrompt="1"/>
          </p:nvPr>
        </p:nvSpPr>
        <p:spPr>
          <a:xfrm>
            <a:off x="6756529" y="2250066"/>
            <a:ext cx="4668709" cy="4292600"/>
          </a:xfrm>
          <a:prstGeom prst="rect">
            <a:avLst/>
          </a:prstGeom>
        </p:spPr>
        <p:txBody>
          <a:bodyPr>
            <a:normAutofit/>
          </a:bodyPr>
          <a:lstStyle>
            <a:lvl1pPr marL="347472" indent="-347472">
              <a:lnSpc>
                <a:spcPts val="1960"/>
              </a:lnSpc>
              <a:spcBef>
                <a:spcPts val="1200"/>
              </a:spcBef>
              <a:buFont typeface="Arial" panose="020B0604020202020204" pitchFamily="34" charset="0"/>
              <a:buChar char="•"/>
              <a:defRPr sz="1800">
                <a:solidFill>
                  <a:schemeClr val="tx1"/>
                </a:solidFill>
              </a:defRPr>
            </a:lvl1pPr>
          </a:lstStyle>
          <a:p>
            <a:pPr lvl="0"/>
            <a:r>
              <a:rPr lang="en-US"/>
              <a:t>We do not advise to change color and size of font from what is displayed to abide by accessibility guidance. </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176243299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4 – Split Content - BLUE">
    <p:spTree>
      <p:nvGrpSpPr>
        <p:cNvPr id="1" name=""/>
        <p:cNvGrpSpPr/>
        <p:nvPr/>
      </p:nvGrpSpPr>
      <p:grpSpPr>
        <a:xfrm>
          <a:off x="0" y="0"/>
          <a:ext cx="0" cy="0"/>
          <a:chOff x="0" y="0"/>
          <a:chExt cx="0" cy="0"/>
        </a:xfrm>
      </p:grpSpPr>
      <p:sp>
        <p:nvSpPr>
          <p:cNvPr id="15" name="Top Nav">
            <a:extLst>
              <a:ext uri="{FF2B5EF4-FFF2-40B4-BE49-F238E27FC236}">
                <a16:creationId xmlns:a16="http://schemas.microsoft.com/office/drawing/2014/main" id="{506D94AE-6408-924A-9474-D9BFD3F46BF5}"/>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op Nav">
            <a:extLst>
              <a:ext uri="{FF2B5EF4-FFF2-40B4-BE49-F238E27FC236}">
                <a16:creationId xmlns:a16="http://schemas.microsoft.com/office/drawing/2014/main" id="{587A5945-13FE-A54A-B1D9-FD863F5E6520}"/>
              </a:ext>
              <a:ext uri="{C183D7F6-B498-43B3-948B-1728B52AA6E4}">
                <adec:decorative xmlns:adec="http://schemas.microsoft.com/office/drawing/2017/decorative" val="1"/>
              </a:ext>
            </a:extLst>
          </p:cNvPr>
          <p:cNvSpPr/>
          <p:nvPr userDrawn="1"/>
        </p:nvSpPr>
        <p:spPr>
          <a:xfrm>
            <a:off x="6096000" y="728662"/>
            <a:ext cx="6096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6A3BA688-9438-8D4E-8584-9C8619327DF6}"/>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7" name="Chapter Title">
            <a:extLst>
              <a:ext uri="{FF2B5EF4-FFF2-40B4-BE49-F238E27FC236}">
                <a16:creationId xmlns:a16="http://schemas.microsoft.com/office/drawing/2014/main" id="{12968A59-ECEF-5743-B06E-E7F185B3A6D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909D505E-311A-9742-9802-6BA20700E6E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6CFA8719-8D5A-0F48-BF03-43422A7A5156}"/>
              </a:ext>
            </a:extLst>
          </p:cNvPr>
          <p:cNvSpPr>
            <a:spLocks noGrp="1"/>
          </p:cNvSpPr>
          <p:nvPr>
            <p:ph type="title" hasCustomPrompt="1"/>
          </p:nvPr>
        </p:nvSpPr>
        <p:spPr>
          <a:xfrm>
            <a:off x="669052" y="1648584"/>
            <a:ext cx="3889501" cy="599716"/>
          </a:xfrm>
        </p:spPr>
        <p:txBody>
          <a:bodyPr>
            <a:noAutofit/>
          </a:bodyPr>
          <a:lstStyle>
            <a:lvl1pPr>
              <a:defRPr sz="2400">
                <a:solidFill>
                  <a:schemeClr val="bg1"/>
                </a:solidFill>
              </a:defRPr>
            </a:lvl1pPr>
          </a:lstStyle>
          <a:p>
            <a:r>
              <a:rPr lang="en-US"/>
              <a:t>Click to edit Slide Title</a:t>
            </a:r>
          </a:p>
        </p:txBody>
      </p:sp>
      <p:sp>
        <p:nvSpPr>
          <p:cNvPr id="12" name="Column 1">
            <a:extLst>
              <a:ext uri="{FF2B5EF4-FFF2-40B4-BE49-F238E27FC236}">
                <a16:creationId xmlns:a16="http://schemas.microsoft.com/office/drawing/2014/main" id="{84811588-2F3A-374E-A3FD-346248EA134E}"/>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13" name="Title 2">
            <a:extLst>
              <a:ext uri="{FF2B5EF4-FFF2-40B4-BE49-F238E27FC236}">
                <a16:creationId xmlns:a16="http://schemas.microsoft.com/office/drawing/2014/main" id="{56660D89-6935-0841-BD0F-E8303DE34F4D}"/>
              </a:ext>
            </a:extLst>
          </p:cNvPr>
          <p:cNvSpPr>
            <a:spLocks noGrp="1"/>
          </p:cNvSpPr>
          <p:nvPr>
            <p:ph type="body" sz="quarter" idx="12" hasCustomPrompt="1"/>
          </p:nvPr>
        </p:nvSpPr>
        <p:spPr>
          <a:xfrm>
            <a:off x="6756529" y="1689044"/>
            <a:ext cx="2540607" cy="523220"/>
          </a:xfrm>
          <a:prstGeom prst="rect">
            <a:avLst/>
          </a:prstGeom>
        </p:spPr>
        <p:txBody>
          <a:bodyPr>
            <a:normAutofit/>
          </a:bodyPr>
          <a:lstStyle>
            <a:lvl1pPr marL="0" indent="0">
              <a:buNone/>
              <a:defRPr sz="2400" b="1">
                <a:solidFill>
                  <a:schemeClr val="tx2"/>
                </a:solidFill>
              </a:defRPr>
            </a:lvl1pPr>
          </a:lstStyle>
          <a:p>
            <a:pPr lvl="0"/>
            <a:r>
              <a:rPr lang="en-US"/>
              <a:t>Title 24pt Bold</a:t>
            </a:r>
          </a:p>
        </p:txBody>
      </p:sp>
      <p:sp>
        <p:nvSpPr>
          <p:cNvPr id="14" name="Column 2">
            <a:extLst>
              <a:ext uri="{FF2B5EF4-FFF2-40B4-BE49-F238E27FC236}">
                <a16:creationId xmlns:a16="http://schemas.microsoft.com/office/drawing/2014/main" id="{4889A88A-0710-A042-8072-3AD02CDB94BD}"/>
              </a:ext>
            </a:extLst>
          </p:cNvPr>
          <p:cNvSpPr>
            <a:spLocks noGrp="1"/>
          </p:cNvSpPr>
          <p:nvPr>
            <p:ph type="body" sz="quarter" idx="13" hasCustomPrompt="1"/>
          </p:nvPr>
        </p:nvSpPr>
        <p:spPr>
          <a:xfrm>
            <a:off x="6756529" y="2250066"/>
            <a:ext cx="4668709" cy="4292600"/>
          </a:xfrm>
          <a:prstGeom prst="rect">
            <a:avLst/>
          </a:prstGeom>
        </p:spPr>
        <p:txBody>
          <a:bodyPr>
            <a:normAutofit/>
          </a:bodyPr>
          <a:lstStyle>
            <a:lvl1pPr marL="347472" indent="-347472">
              <a:lnSpc>
                <a:spcPts val="1960"/>
              </a:lnSpc>
              <a:spcBef>
                <a:spcPts val="1200"/>
              </a:spcBef>
              <a:buFont typeface="Arial" panose="020B0604020202020204" pitchFamily="34" charset="0"/>
              <a:buChar char="•"/>
              <a:defRPr sz="1800">
                <a:solidFill>
                  <a:schemeClr val="tx1"/>
                </a:solidFill>
              </a:defRPr>
            </a:lvl1pPr>
          </a:lstStyle>
          <a:p>
            <a:pPr lvl="0"/>
            <a:r>
              <a:rPr lang="en-US"/>
              <a:t>We do not advise to change color and size of font from what is displayed to abide by accessibility guidance. </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1619889717"/>
      </p:ext>
    </p:extLst>
  </p:cSld>
  <p:clrMapOvr>
    <a:masterClrMapping/>
  </p:clrMapOvr>
  <p:extLst>
    <p:ext uri="{DCECCB84-F9BA-43D5-87BE-67443E8EF086}">
      <p15:sldGuideLst xmlns:p15="http://schemas.microsoft.com/office/powerpoint/2012/main">
        <p15:guide id="4" orient="horz" pos="456">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 - Cover Slide - BLU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92C61-A2E3-D441-8137-CB45AFE08286}"/>
              </a:ext>
            </a:extLst>
          </p:cNvPr>
          <p:cNvPicPr>
            <a:picLocks noChangeAspect="1"/>
          </p:cNvPicPr>
          <p:nvPr userDrawn="1"/>
        </p:nvPicPr>
        <p:blipFill>
          <a:blip r:embed="rId2"/>
          <a:stretch>
            <a:fillRect/>
          </a:stretch>
        </p:blipFill>
        <p:spPr>
          <a:xfrm>
            <a:off x="4934" y="0"/>
            <a:ext cx="12187066" cy="6858000"/>
          </a:xfrm>
          <a:prstGeom prst="rect">
            <a:avLst/>
          </a:prstGeom>
        </p:spPr>
      </p:pic>
      <p:grpSp>
        <p:nvGrpSpPr>
          <p:cNvPr id="3" name="Group 2">
            <a:extLst>
              <a:ext uri="{FF2B5EF4-FFF2-40B4-BE49-F238E27FC236}">
                <a16:creationId xmlns:a16="http://schemas.microsoft.com/office/drawing/2014/main" id="{DE6919F8-F58F-2A4A-98F5-FDE984CD975F}"/>
              </a:ext>
              <a:ext uri="{C183D7F6-B498-43B3-948B-1728B52AA6E4}">
                <adec:decorative xmlns:adec="http://schemas.microsoft.com/office/drawing/2017/decorative" val="1"/>
              </a:ext>
            </a:extLst>
          </p:cNvPr>
          <p:cNvGrpSpPr/>
          <p:nvPr userDrawn="1"/>
        </p:nvGrpSpPr>
        <p:grpSpPr>
          <a:xfrm>
            <a:off x="-1017" y="498906"/>
            <a:ext cx="12183602" cy="5878123"/>
            <a:chOff x="-1017" y="498906"/>
            <a:chExt cx="12183602" cy="5878123"/>
          </a:xfrm>
        </p:grpSpPr>
        <p:grpSp>
          <p:nvGrpSpPr>
            <p:cNvPr id="2" name="Group 1">
              <a:extLst>
                <a:ext uri="{FF2B5EF4-FFF2-40B4-BE49-F238E27FC236}">
                  <a16:creationId xmlns:a16="http://schemas.microsoft.com/office/drawing/2014/main" id="{E84A42B3-C875-7246-A333-E68DA98D95DB}"/>
                </a:ext>
              </a:extLst>
            </p:cNvPr>
            <p:cNvGrpSpPr/>
            <p:nvPr userDrawn="1"/>
          </p:nvGrpSpPr>
          <p:grpSpPr>
            <a:xfrm>
              <a:off x="-1017" y="1611038"/>
              <a:ext cx="12183602" cy="4765991"/>
              <a:chOff x="-1017" y="1611038"/>
              <a:chExt cx="12183602" cy="4765991"/>
            </a:xfrm>
          </p:grpSpPr>
          <p:sp>
            <p:nvSpPr>
              <p:cNvPr id="88" name="Rectangle 87">
                <a:extLst>
                  <a:ext uri="{FF2B5EF4-FFF2-40B4-BE49-F238E27FC236}">
                    <a16:creationId xmlns:a16="http://schemas.microsoft.com/office/drawing/2014/main" id="{472291B4-31A1-FC4C-9218-CC71C5ECF3DC}"/>
                  </a:ext>
                </a:extLst>
              </p:cNvPr>
              <p:cNvSpPr/>
              <p:nvPr/>
            </p:nvSpPr>
            <p:spPr>
              <a:xfrm rot="16200000">
                <a:off x="8777293" y="3412639"/>
                <a:ext cx="1561918"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E9130DD8-37F0-BF47-8443-E9DE9187AB2F}"/>
                  </a:ext>
                </a:extLst>
              </p:cNvPr>
              <p:cNvSpPr/>
              <p:nvPr userDrawn="1"/>
            </p:nvSpPr>
            <p:spPr>
              <a:xfrm rot="16200000">
                <a:off x="8952361" y="3354283"/>
                <a:ext cx="1445206"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0CD89C06-927B-1048-857D-F555B58E9E09}"/>
                  </a:ext>
                </a:extLst>
              </p:cNvPr>
              <p:cNvSpPr/>
              <p:nvPr/>
            </p:nvSpPr>
            <p:spPr>
              <a:xfrm rot="18900000">
                <a:off x="9095325" y="1611038"/>
                <a:ext cx="3013278"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57E0C0AC-9BA1-214B-8145-543EE42ED6E9}"/>
                  </a:ext>
                </a:extLst>
              </p:cNvPr>
              <p:cNvSpPr/>
              <p:nvPr userDrawn="1"/>
            </p:nvSpPr>
            <p:spPr>
              <a:xfrm rot="18900000">
                <a:off x="9227663" y="1672933"/>
                <a:ext cx="2954922"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4538913-9335-E444-BF4E-F794A08ED497}"/>
                  </a:ext>
                </a:extLst>
              </p:cNvPr>
              <p:cNvSpPr/>
              <p:nvPr/>
            </p:nvSpPr>
            <p:spPr>
              <a:xfrm>
                <a:off x="-1017" y="6143607"/>
                <a:ext cx="11723929"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B0E2A164-33EF-A54E-9F2D-524ABD561FD8}"/>
                  </a:ext>
                </a:extLst>
              </p:cNvPr>
              <p:cNvSpPr/>
              <p:nvPr userDrawn="1"/>
            </p:nvSpPr>
            <p:spPr>
              <a:xfrm>
                <a:off x="-1017" y="6260318"/>
                <a:ext cx="1184210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84A060C7-32C6-3044-9FCC-1367B695FF14}"/>
                  </a:ext>
                </a:extLst>
              </p:cNvPr>
              <p:cNvSpPr/>
              <p:nvPr/>
            </p:nvSpPr>
            <p:spPr>
              <a:xfrm rot="16200000">
                <a:off x="10610640" y="5133287"/>
                <a:ext cx="2112803"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A19BE616-B0FC-664F-8D2F-6A3F97AB1633}"/>
                  </a:ext>
                </a:extLst>
              </p:cNvPr>
              <p:cNvSpPr/>
              <p:nvPr userDrawn="1"/>
            </p:nvSpPr>
            <p:spPr>
              <a:xfrm rot="16200000">
                <a:off x="10604504" y="5139423"/>
                <a:ext cx="2358498"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5EF27DDE-4D35-EC48-99B6-93AD172168ED}"/>
                  </a:ext>
                </a:extLst>
              </p:cNvPr>
              <p:cNvSpPr/>
              <p:nvPr/>
            </p:nvSpPr>
            <p:spPr>
              <a:xfrm rot="10800000">
                <a:off x="9509673" y="4135243"/>
                <a:ext cx="2213239"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5B9AE42F-8A3D-BD41-8E8C-B03D6F2AABFD}"/>
                  </a:ext>
                </a:extLst>
              </p:cNvPr>
              <p:cNvSpPr/>
              <p:nvPr userDrawn="1"/>
            </p:nvSpPr>
            <p:spPr>
              <a:xfrm rot="10800000">
                <a:off x="9616608" y="4018531"/>
                <a:ext cx="221323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8018B7F2-7545-1A40-8767-8909D3F4819C}"/>
                </a:ext>
              </a:extLst>
            </p:cNvPr>
            <p:cNvGrpSpPr/>
            <p:nvPr userDrawn="1"/>
          </p:nvGrpSpPr>
          <p:grpSpPr>
            <a:xfrm>
              <a:off x="10912844" y="498906"/>
              <a:ext cx="932229" cy="932361"/>
              <a:chOff x="10912844" y="498906"/>
              <a:chExt cx="932229" cy="932361"/>
            </a:xfrm>
          </p:grpSpPr>
          <p:grpSp>
            <p:nvGrpSpPr>
              <p:cNvPr id="36" name="Group 35">
                <a:extLst>
                  <a:ext uri="{FF2B5EF4-FFF2-40B4-BE49-F238E27FC236}">
                    <a16:creationId xmlns:a16="http://schemas.microsoft.com/office/drawing/2014/main" id="{86F24CA8-7119-C74B-961C-0D182044791D}"/>
                  </a:ext>
                </a:extLst>
              </p:cNvPr>
              <p:cNvGrpSpPr/>
              <p:nvPr userDrawn="1"/>
            </p:nvGrpSpPr>
            <p:grpSpPr>
              <a:xfrm>
                <a:off x="10915811" y="498906"/>
                <a:ext cx="929262" cy="929262"/>
                <a:chOff x="3969603" y="2167014"/>
                <a:chExt cx="929262" cy="929262"/>
              </a:xfrm>
              <a:solidFill>
                <a:srgbClr val="E3B9FC"/>
              </a:solidFill>
            </p:grpSpPr>
            <p:sp>
              <p:nvSpPr>
                <p:cNvPr id="40" name="Parallelogram 39">
                  <a:extLst>
                    <a:ext uri="{FF2B5EF4-FFF2-40B4-BE49-F238E27FC236}">
                      <a16:creationId xmlns:a16="http://schemas.microsoft.com/office/drawing/2014/main" id="{4ECDA969-3B93-0041-8812-9414A9750FCE}"/>
                    </a:ext>
                  </a:extLst>
                </p:cNvPr>
                <p:cNvSpPr/>
                <p:nvPr userDrawn="1"/>
              </p:nvSpPr>
              <p:spPr>
                <a:xfrm>
                  <a:off x="3969603" y="2168473"/>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a:extLst>
                    <a:ext uri="{FF2B5EF4-FFF2-40B4-BE49-F238E27FC236}">
                      <a16:creationId xmlns:a16="http://schemas.microsoft.com/office/drawing/2014/main" id="{CA5C2512-C76D-6E41-8E09-02263D12AC03}"/>
                    </a:ext>
                  </a:extLst>
                </p:cNvPr>
                <p:cNvSpPr/>
                <p:nvPr userDrawn="1"/>
              </p:nvSpPr>
              <p:spPr>
                <a:xfrm rot="5400000" flipH="1">
                  <a:off x="4321438" y="2518849"/>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2E6F009D-4DD9-1445-882C-05B6CB71001E}"/>
                  </a:ext>
                </a:extLst>
              </p:cNvPr>
              <p:cNvGrpSpPr/>
              <p:nvPr userDrawn="1"/>
            </p:nvGrpSpPr>
            <p:grpSpPr>
              <a:xfrm>
                <a:off x="10912844" y="609246"/>
                <a:ext cx="823347" cy="822021"/>
                <a:chOff x="3966636" y="2277354"/>
                <a:chExt cx="823347" cy="822021"/>
              </a:xfrm>
              <a:solidFill>
                <a:srgbClr val="E21A23"/>
              </a:solidFill>
            </p:grpSpPr>
            <p:sp>
              <p:nvSpPr>
                <p:cNvPr id="38" name="Parallelogram 61">
                  <a:extLst>
                    <a:ext uri="{FF2B5EF4-FFF2-40B4-BE49-F238E27FC236}">
                      <a16:creationId xmlns:a16="http://schemas.microsoft.com/office/drawing/2014/main" id="{4FF1D96C-C26A-D247-B296-2D1B409294A0}"/>
                    </a:ext>
                  </a:extLst>
                </p:cNvPr>
                <p:cNvSpPr/>
                <p:nvPr userDrawn="1"/>
              </p:nvSpPr>
              <p:spPr>
                <a:xfrm>
                  <a:off x="3966636" y="2277354"/>
                  <a:ext cx="821312" cy="119886"/>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19886">
                      <a:moveTo>
                        <a:pt x="0" y="119886"/>
                      </a:moveTo>
                      <a:lnTo>
                        <a:pt x="112441" y="3175"/>
                      </a:lnTo>
                      <a:lnTo>
                        <a:pt x="821312" y="0"/>
                      </a:lnTo>
                      <a:lnTo>
                        <a:pt x="708871" y="116711"/>
                      </a:lnTo>
                      <a:lnTo>
                        <a:pt x="0" y="1198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61">
                  <a:extLst>
                    <a:ext uri="{FF2B5EF4-FFF2-40B4-BE49-F238E27FC236}">
                      <a16:creationId xmlns:a16="http://schemas.microsoft.com/office/drawing/2014/main" id="{5610441A-E740-F54A-80F8-0C5A74DE2B3B}"/>
                    </a:ext>
                  </a:extLst>
                </p:cNvPr>
                <p:cNvSpPr/>
                <p:nvPr userDrawn="1"/>
              </p:nvSpPr>
              <p:spPr>
                <a:xfrm rot="16200000" flipH="1">
                  <a:off x="4317797" y="2627188"/>
                  <a:ext cx="821312" cy="123061"/>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8791 w 821312"/>
                    <a:gd name="connsiteY1" fmla="*/ 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23061 h 123061"/>
                    <a:gd name="connsiteX1" fmla="*/ 64816 w 821312"/>
                    <a:gd name="connsiteY1" fmla="*/ 0 h 123061"/>
                    <a:gd name="connsiteX2" fmla="*/ 821312 w 821312"/>
                    <a:gd name="connsiteY2" fmla="*/ 3175 h 123061"/>
                    <a:gd name="connsiteX3" fmla="*/ 708871 w 821312"/>
                    <a:gd name="connsiteY3" fmla="*/ 119886 h 123061"/>
                    <a:gd name="connsiteX4" fmla="*/ 0 w 821312"/>
                    <a:gd name="connsiteY4" fmla="*/ 123061 h 12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23061">
                      <a:moveTo>
                        <a:pt x="0" y="123061"/>
                      </a:moveTo>
                      <a:lnTo>
                        <a:pt x="64816" y="0"/>
                      </a:lnTo>
                      <a:lnTo>
                        <a:pt x="821312" y="3175"/>
                      </a:lnTo>
                      <a:lnTo>
                        <a:pt x="708871" y="119886"/>
                      </a:lnTo>
                      <a:lnTo>
                        <a:pt x="0" y="1230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56" name="Picture 55" descr="McGraw Hill red cube Logo">
            <a:extLst>
              <a:ext uri="{FF2B5EF4-FFF2-40B4-BE49-F238E27FC236}">
                <a16:creationId xmlns:a16="http://schemas.microsoft.com/office/drawing/2014/main" id="{FB8ADFE6-C4A2-E14F-8FFD-6019DBA618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58" name="Rectangle 57">
            <a:extLst>
              <a:ext uri="{FF2B5EF4-FFF2-40B4-BE49-F238E27FC236}">
                <a16:creationId xmlns:a16="http://schemas.microsoft.com/office/drawing/2014/main" id="{1D270C0A-6D12-D543-BBDC-13F13EEF7DA6}"/>
              </a:ext>
              <a:ext uri="{C183D7F6-B498-43B3-948B-1728B52AA6E4}">
                <adec:decorative xmlns:adec="http://schemas.microsoft.com/office/drawing/2017/decorative" val="1"/>
              </a:ext>
            </a:extLst>
          </p:cNvPr>
          <p:cNvSpPr/>
          <p:nvPr userDrawn="1"/>
        </p:nvSpPr>
        <p:spPr>
          <a:xfrm>
            <a:off x="1070296" y="1436453"/>
            <a:ext cx="5144874" cy="2580258"/>
          </a:xfrm>
          <a:prstGeom prst="rect">
            <a:avLst/>
          </a:prstGeom>
          <a:solidFill>
            <a:schemeClr val="bg2"/>
          </a:solidFill>
          <a:ln w="9525">
            <a:solidFill>
              <a:srgbClr val="0833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D1AB0CE1-8D6D-7448-B8CE-6354B4485CD8}"/>
              </a:ext>
              <a:ext uri="{C183D7F6-B498-43B3-948B-1728B52AA6E4}">
                <adec:decorative xmlns:adec="http://schemas.microsoft.com/office/drawing/2017/decorative" val="1"/>
              </a:ext>
            </a:extLst>
          </p:cNvPr>
          <p:cNvSpPr/>
          <p:nvPr userDrawn="1"/>
        </p:nvSpPr>
        <p:spPr>
          <a:xfrm>
            <a:off x="1070296" y="4023448"/>
            <a:ext cx="5144767" cy="923533"/>
          </a:xfrm>
          <a:prstGeom prst="rect">
            <a:avLst/>
          </a:prstGeom>
          <a:solidFill>
            <a:schemeClr val="bg2"/>
          </a:solidFill>
          <a:ln w="9525">
            <a:solidFill>
              <a:srgbClr val="0833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itle 2">
            <a:extLst>
              <a:ext uri="{FF2B5EF4-FFF2-40B4-BE49-F238E27FC236}">
                <a16:creationId xmlns:a16="http://schemas.microsoft.com/office/drawing/2014/main" id="{2EA7844D-0BD6-CD4D-8958-F02051CF3EE1}"/>
              </a:ext>
            </a:extLst>
          </p:cNvPr>
          <p:cNvSpPr>
            <a:spLocks noGrp="1"/>
          </p:cNvSpPr>
          <p:nvPr>
            <p:ph type="title" hasCustomPrompt="1"/>
          </p:nvPr>
        </p:nvSpPr>
        <p:spPr>
          <a:xfrm>
            <a:off x="1192983" y="1605014"/>
            <a:ext cx="4831300" cy="1420574"/>
          </a:xfrm>
        </p:spPr>
        <p:txBody>
          <a:bodyPr/>
          <a:lstStyle>
            <a:lvl1pPr>
              <a:defRPr>
                <a:solidFill>
                  <a:schemeClr val="tx1"/>
                </a:solidFill>
              </a:defRPr>
            </a:lvl1pPr>
          </a:lstStyle>
          <a:p>
            <a:r>
              <a:rPr lang="en-US"/>
              <a:t>Click to edit Slide Title</a:t>
            </a:r>
          </a:p>
        </p:txBody>
      </p:sp>
      <p:sp>
        <p:nvSpPr>
          <p:cNvPr id="60" name="Subtitle">
            <a:extLst>
              <a:ext uri="{FF2B5EF4-FFF2-40B4-BE49-F238E27FC236}">
                <a16:creationId xmlns:a16="http://schemas.microsoft.com/office/drawing/2014/main" id="{360FC992-BC0C-6F41-B636-9B86C8738C2E}"/>
              </a:ext>
            </a:extLst>
          </p:cNvPr>
          <p:cNvSpPr>
            <a:spLocks noGrp="1"/>
          </p:cNvSpPr>
          <p:nvPr>
            <p:ph type="body" sz="quarter" idx="14" hasCustomPrompt="1"/>
          </p:nvPr>
        </p:nvSpPr>
        <p:spPr>
          <a:xfrm>
            <a:off x="1208087" y="3139278"/>
            <a:ext cx="4533631" cy="723986"/>
          </a:xfrm>
        </p:spPr>
        <p:txBody>
          <a:bodyPr>
            <a:noAutofit/>
          </a:bodyPr>
          <a:lstStyle>
            <a:lvl1pPr marL="0" indent="0">
              <a:buNone/>
              <a:defRPr sz="2400">
                <a:solidFill>
                  <a:schemeClr val="tx1"/>
                </a:solidFill>
              </a:defRPr>
            </a:lvl1pPr>
          </a:lstStyle>
          <a:p>
            <a:pPr lvl="0"/>
            <a:r>
              <a:rPr lang="en-US"/>
              <a:t>Presentation Subtitle Sample 2 Lines Lorem Ipsum Dolore</a:t>
            </a:r>
          </a:p>
        </p:txBody>
      </p:sp>
      <p:sp>
        <p:nvSpPr>
          <p:cNvPr id="44" name="Name &amp; Surname">
            <a:extLst>
              <a:ext uri="{FF2B5EF4-FFF2-40B4-BE49-F238E27FC236}">
                <a16:creationId xmlns:a16="http://schemas.microsoft.com/office/drawing/2014/main" id="{0FC2ACD5-DFC3-DC4A-AD29-579EDAF07FEC}"/>
              </a:ext>
            </a:extLst>
          </p:cNvPr>
          <p:cNvSpPr>
            <a:spLocks noGrp="1"/>
          </p:cNvSpPr>
          <p:nvPr>
            <p:ph type="body" sz="quarter" idx="15" hasCustomPrompt="1"/>
          </p:nvPr>
        </p:nvSpPr>
        <p:spPr>
          <a:xfrm>
            <a:off x="1208087" y="4122407"/>
            <a:ext cx="4887913" cy="311531"/>
          </a:xfrm>
        </p:spPr>
        <p:txBody>
          <a:bodyPr>
            <a:noAutofit/>
          </a:bodyPr>
          <a:lstStyle>
            <a:lvl1pPr marL="0" indent="0">
              <a:buNone/>
              <a:defRPr sz="1800">
                <a:solidFill>
                  <a:schemeClr val="tx1"/>
                </a:solidFill>
              </a:defRPr>
            </a:lvl1pPr>
          </a:lstStyle>
          <a:p>
            <a:pPr lvl="0"/>
            <a:r>
              <a:rPr lang="en-US"/>
              <a:t>Presenter Names</a:t>
            </a:r>
          </a:p>
        </p:txBody>
      </p:sp>
      <p:sp>
        <p:nvSpPr>
          <p:cNvPr id="43" name="Numeral Date">
            <a:extLst>
              <a:ext uri="{FF2B5EF4-FFF2-40B4-BE49-F238E27FC236}">
                <a16:creationId xmlns:a16="http://schemas.microsoft.com/office/drawing/2014/main" id="{C75370B1-A29C-D045-93FF-A3FF43E45DCD}"/>
              </a:ext>
            </a:extLst>
          </p:cNvPr>
          <p:cNvSpPr>
            <a:spLocks noGrp="1"/>
          </p:cNvSpPr>
          <p:nvPr>
            <p:ph type="body" sz="quarter" idx="16" hasCustomPrompt="1"/>
          </p:nvPr>
        </p:nvSpPr>
        <p:spPr>
          <a:xfrm>
            <a:off x="1208087" y="4512640"/>
            <a:ext cx="1811481" cy="311531"/>
          </a:xfrm>
        </p:spPr>
        <p:txBody>
          <a:bodyPr>
            <a:noAutofit/>
          </a:bodyPr>
          <a:lstStyle>
            <a:lvl1pPr marL="0" indent="0">
              <a:buNone/>
              <a:defRPr sz="1800">
                <a:solidFill>
                  <a:schemeClr val="tx1"/>
                </a:solidFill>
              </a:defRPr>
            </a:lvl1pPr>
          </a:lstStyle>
          <a:p>
            <a:pPr lvl="0"/>
            <a:r>
              <a:rPr lang="en-US"/>
              <a:t>Date</a:t>
            </a:r>
          </a:p>
        </p:txBody>
      </p:sp>
      <p:sp>
        <p:nvSpPr>
          <p:cNvPr id="32" name="Picture Placeholder 2">
            <a:extLst>
              <a:ext uri="{FF2B5EF4-FFF2-40B4-BE49-F238E27FC236}">
                <a16:creationId xmlns:a16="http://schemas.microsoft.com/office/drawing/2014/main" id="{62B1EA1F-4CEF-8943-B26B-D2EE7BECA276}"/>
              </a:ext>
            </a:extLst>
          </p:cNvPr>
          <p:cNvSpPr>
            <a:spLocks noGrp="1"/>
          </p:cNvSpPr>
          <p:nvPr>
            <p:ph type="pic" sz="quarter" idx="18"/>
          </p:nvPr>
        </p:nvSpPr>
        <p:spPr>
          <a:xfrm>
            <a:off x="6259041" y="2830679"/>
            <a:ext cx="3121683" cy="4027321"/>
          </a:xfrm>
        </p:spPr>
        <p:txBody>
          <a:bodyPr/>
          <a:lstStyle/>
          <a:p>
            <a:r>
              <a:rPr lang="en-US"/>
              <a:t>Click icon to add picture</a:t>
            </a:r>
          </a:p>
        </p:txBody>
      </p:sp>
    </p:spTree>
    <p:extLst>
      <p:ext uri="{BB962C8B-B14F-4D97-AF65-F5344CB8AC3E}">
        <p14:creationId xmlns:p14="http://schemas.microsoft.com/office/powerpoint/2010/main" val="304160313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04 – Split Content - RED">
    <p:spTree>
      <p:nvGrpSpPr>
        <p:cNvPr id="1" name=""/>
        <p:cNvGrpSpPr/>
        <p:nvPr/>
      </p:nvGrpSpPr>
      <p:grpSpPr>
        <a:xfrm>
          <a:off x="0" y="0"/>
          <a:ext cx="0" cy="0"/>
          <a:chOff x="0" y="0"/>
          <a:chExt cx="0" cy="0"/>
        </a:xfrm>
      </p:grpSpPr>
      <p:sp>
        <p:nvSpPr>
          <p:cNvPr id="11" name="Top Nav">
            <a:extLst>
              <a:ext uri="{FF2B5EF4-FFF2-40B4-BE49-F238E27FC236}">
                <a16:creationId xmlns:a16="http://schemas.microsoft.com/office/drawing/2014/main" id="{5FF64314-768A-094E-8D3E-792A34699230}"/>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2A4341A4-E791-D44E-AC57-83B8D4678AE1}"/>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7" name="Chapter Title">
            <a:extLst>
              <a:ext uri="{FF2B5EF4-FFF2-40B4-BE49-F238E27FC236}">
                <a16:creationId xmlns:a16="http://schemas.microsoft.com/office/drawing/2014/main" id="{D147B5A1-6770-244F-90F9-39C7D7B4ED01}"/>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6D0734D5-ECCE-EE43-AEEC-6D640277C707}"/>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157613E3-528C-4B48-962F-218DA3062E24}"/>
              </a:ext>
            </a:extLst>
          </p:cNvPr>
          <p:cNvSpPr>
            <a:spLocks noGrp="1"/>
          </p:cNvSpPr>
          <p:nvPr>
            <p:ph type="title" hasCustomPrompt="1"/>
          </p:nvPr>
        </p:nvSpPr>
        <p:spPr>
          <a:xfrm>
            <a:off x="669052" y="1648584"/>
            <a:ext cx="3889501" cy="599716"/>
          </a:xfrm>
        </p:spPr>
        <p:txBody>
          <a:bodyPr>
            <a:noAutofit/>
          </a:bodyPr>
          <a:lstStyle>
            <a:lvl1pPr>
              <a:defRPr sz="2400">
                <a:solidFill>
                  <a:schemeClr val="bg1"/>
                </a:solidFill>
              </a:defRPr>
            </a:lvl1pPr>
          </a:lstStyle>
          <a:p>
            <a:r>
              <a:rPr lang="en-US"/>
              <a:t>Click to edit Slide Title</a:t>
            </a:r>
          </a:p>
        </p:txBody>
      </p:sp>
      <p:sp>
        <p:nvSpPr>
          <p:cNvPr id="7" name="Column 1">
            <a:extLst>
              <a:ext uri="{FF2B5EF4-FFF2-40B4-BE49-F238E27FC236}">
                <a16:creationId xmlns:a16="http://schemas.microsoft.com/office/drawing/2014/main" id="{A407A57A-3991-234C-BB4D-C76AA722410E}"/>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13" name="Picture Placeholder 2">
            <a:extLst>
              <a:ext uri="{FF2B5EF4-FFF2-40B4-BE49-F238E27FC236}">
                <a16:creationId xmlns:a16="http://schemas.microsoft.com/office/drawing/2014/main" id="{4B65D06A-C660-304A-BF51-E53969C245E2}"/>
              </a:ext>
            </a:extLst>
          </p:cNvPr>
          <p:cNvSpPr>
            <a:spLocks noGrp="1"/>
          </p:cNvSpPr>
          <p:nvPr>
            <p:ph type="pic" sz="quarter" idx="18"/>
          </p:nvPr>
        </p:nvSpPr>
        <p:spPr>
          <a:xfrm>
            <a:off x="6096000" y="723900"/>
            <a:ext cx="6096000" cy="6134100"/>
          </a:xfrm>
        </p:spPr>
        <p:txBody>
          <a:bodyPr/>
          <a:lstStyle/>
          <a:p>
            <a:endParaRPr lang="en-US"/>
          </a:p>
        </p:txBody>
      </p:sp>
    </p:spTree>
    <p:extLst>
      <p:ext uri="{BB962C8B-B14F-4D97-AF65-F5344CB8AC3E}">
        <p14:creationId xmlns:p14="http://schemas.microsoft.com/office/powerpoint/2010/main" val="1982125535"/>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04 – Split Content - BLUE">
    <p:spTree>
      <p:nvGrpSpPr>
        <p:cNvPr id="1" name=""/>
        <p:cNvGrpSpPr/>
        <p:nvPr/>
      </p:nvGrpSpPr>
      <p:grpSpPr>
        <a:xfrm>
          <a:off x="0" y="0"/>
          <a:ext cx="0" cy="0"/>
          <a:chOff x="0" y="0"/>
          <a:chExt cx="0" cy="0"/>
        </a:xfrm>
      </p:grpSpPr>
      <p:sp>
        <p:nvSpPr>
          <p:cNvPr id="15" name="Top Nav">
            <a:extLst>
              <a:ext uri="{FF2B5EF4-FFF2-40B4-BE49-F238E27FC236}">
                <a16:creationId xmlns:a16="http://schemas.microsoft.com/office/drawing/2014/main" id="{506D94AE-6408-924A-9474-D9BFD3F46BF5}"/>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F39BB60C-87AB-3B4D-9FA6-2E22249D4D8D}"/>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7" name="Chapter Title">
            <a:extLst>
              <a:ext uri="{FF2B5EF4-FFF2-40B4-BE49-F238E27FC236}">
                <a16:creationId xmlns:a16="http://schemas.microsoft.com/office/drawing/2014/main" id="{12968A59-ECEF-5743-B06E-E7F185B3A6D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909D505E-311A-9742-9802-6BA20700E6E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BA93A090-B6E4-C645-ACB7-BA8B5BBC561D}"/>
              </a:ext>
            </a:extLst>
          </p:cNvPr>
          <p:cNvSpPr>
            <a:spLocks noGrp="1"/>
          </p:cNvSpPr>
          <p:nvPr>
            <p:ph type="title" hasCustomPrompt="1"/>
          </p:nvPr>
        </p:nvSpPr>
        <p:spPr>
          <a:xfrm>
            <a:off x="669052" y="1648584"/>
            <a:ext cx="3889501" cy="599716"/>
          </a:xfrm>
        </p:spPr>
        <p:txBody>
          <a:bodyPr>
            <a:noAutofit/>
          </a:bodyPr>
          <a:lstStyle>
            <a:lvl1pPr>
              <a:defRPr sz="2400">
                <a:solidFill>
                  <a:schemeClr val="bg1"/>
                </a:solidFill>
              </a:defRPr>
            </a:lvl1pPr>
          </a:lstStyle>
          <a:p>
            <a:r>
              <a:rPr lang="en-US"/>
              <a:t>Click to edit Slide Title</a:t>
            </a:r>
          </a:p>
        </p:txBody>
      </p:sp>
      <p:sp>
        <p:nvSpPr>
          <p:cNvPr id="12" name="Column 1">
            <a:extLst>
              <a:ext uri="{FF2B5EF4-FFF2-40B4-BE49-F238E27FC236}">
                <a16:creationId xmlns:a16="http://schemas.microsoft.com/office/drawing/2014/main" id="{84811588-2F3A-374E-A3FD-346248EA134E}"/>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3" name="Picture Placeholder 2">
            <a:extLst>
              <a:ext uri="{FF2B5EF4-FFF2-40B4-BE49-F238E27FC236}">
                <a16:creationId xmlns:a16="http://schemas.microsoft.com/office/drawing/2014/main" id="{7C3E5E1A-83D6-C743-AA00-2266C72F07C0}"/>
              </a:ext>
            </a:extLst>
          </p:cNvPr>
          <p:cNvSpPr>
            <a:spLocks noGrp="1"/>
          </p:cNvSpPr>
          <p:nvPr>
            <p:ph type="pic" sz="quarter" idx="18"/>
          </p:nvPr>
        </p:nvSpPr>
        <p:spPr>
          <a:xfrm>
            <a:off x="6096000" y="723900"/>
            <a:ext cx="6096000" cy="6134100"/>
          </a:xfrm>
        </p:spPr>
        <p:txBody>
          <a:bodyPr/>
          <a:lstStyle/>
          <a:p>
            <a:endParaRPr lang="en-US"/>
          </a:p>
        </p:txBody>
      </p:sp>
    </p:spTree>
    <p:extLst>
      <p:ext uri="{BB962C8B-B14F-4D97-AF65-F5344CB8AC3E}">
        <p14:creationId xmlns:p14="http://schemas.microsoft.com/office/powerpoint/2010/main" val="642136934"/>
      </p:ext>
    </p:extLst>
  </p:cSld>
  <p:clrMapOvr>
    <a:masterClrMapping/>
  </p:clrMapOvr>
  <p:extLst>
    <p:ext uri="{DCECCB84-F9BA-43D5-87BE-67443E8EF086}">
      <p15:sldGuideLst xmlns:p15="http://schemas.microsoft.com/office/powerpoint/2012/main">
        <p15:guide id="4" orient="horz" pos="456">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04 – Split Content - VIOLET">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587A5945-13FE-A54A-B1D9-FD863F5E6520}"/>
              </a:ext>
              <a:ext uri="{C183D7F6-B498-43B3-948B-1728B52AA6E4}">
                <adec:decorative xmlns:adec="http://schemas.microsoft.com/office/drawing/2017/decorative" val="1"/>
              </a:ext>
            </a:extLst>
          </p:cNvPr>
          <p:cNvSpPr/>
          <p:nvPr userDrawn="1"/>
        </p:nvSpPr>
        <p:spPr>
          <a:xfrm>
            <a:off x="6096000" y="728662"/>
            <a:ext cx="6096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op Nav">
            <a:extLst>
              <a:ext uri="{FF2B5EF4-FFF2-40B4-BE49-F238E27FC236}">
                <a16:creationId xmlns:a16="http://schemas.microsoft.com/office/drawing/2014/main" id="{5FF64314-768A-094E-8D3E-792A34699230}"/>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17D7113C-B06C-114F-9BC4-D9927D5EDDC6}"/>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8" name="Chapter Title">
            <a:extLst>
              <a:ext uri="{FF2B5EF4-FFF2-40B4-BE49-F238E27FC236}">
                <a16:creationId xmlns:a16="http://schemas.microsoft.com/office/drawing/2014/main" id="{3B15BE9E-15AB-6248-BC6C-65FA9B4190CC}"/>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902644F1-F876-6F4E-B0D0-30B61C1D1DA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6E612916-D698-B646-8E99-73538FEC087A}"/>
              </a:ext>
            </a:extLst>
          </p:cNvPr>
          <p:cNvSpPr>
            <a:spLocks noGrp="1"/>
          </p:cNvSpPr>
          <p:nvPr>
            <p:ph type="title" hasCustomPrompt="1"/>
          </p:nvPr>
        </p:nvSpPr>
        <p:spPr>
          <a:xfrm>
            <a:off x="669052" y="1648584"/>
            <a:ext cx="3889501" cy="599716"/>
          </a:xfrm>
        </p:spPr>
        <p:txBody>
          <a:bodyPr>
            <a:noAutofit/>
          </a:bodyPr>
          <a:lstStyle>
            <a:lvl1pPr>
              <a:defRPr sz="2400">
                <a:solidFill>
                  <a:schemeClr val="accent4"/>
                </a:solidFill>
              </a:defRPr>
            </a:lvl1pPr>
          </a:lstStyle>
          <a:p>
            <a:r>
              <a:rPr lang="en-US"/>
              <a:t>Click to edit Slide Title</a:t>
            </a:r>
          </a:p>
        </p:txBody>
      </p:sp>
      <p:sp>
        <p:nvSpPr>
          <p:cNvPr id="12" name="Column 1">
            <a:extLst>
              <a:ext uri="{FF2B5EF4-FFF2-40B4-BE49-F238E27FC236}">
                <a16:creationId xmlns:a16="http://schemas.microsoft.com/office/drawing/2014/main" id="{2D25A3E2-5973-1F47-9839-AEEF2A9FA6FA}"/>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13" name="Headline 2">
            <a:extLst>
              <a:ext uri="{FF2B5EF4-FFF2-40B4-BE49-F238E27FC236}">
                <a16:creationId xmlns:a16="http://schemas.microsoft.com/office/drawing/2014/main" id="{3B9320FD-ECFE-2547-B24C-41807BE745F1}"/>
              </a:ext>
            </a:extLst>
          </p:cNvPr>
          <p:cNvSpPr>
            <a:spLocks noGrp="1"/>
          </p:cNvSpPr>
          <p:nvPr>
            <p:ph type="body" sz="quarter" idx="12" hasCustomPrompt="1"/>
          </p:nvPr>
        </p:nvSpPr>
        <p:spPr>
          <a:xfrm>
            <a:off x="6756529" y="1689044"/>
            <a:ext cx="2540607" cy="523220"/>
          </a:xfrm>
          <a:prstGeom prst="rect">
            <a:avLst/>
          </a:prstGeom>
        </p:spPr>
        <p:txBody>
          <a:bodyPr>
            <a:normAutofit/>
          </a:bodyPr>
          <a:lstStyle>
            <a:lvl1pPr marL="0" indent="0">
              <a:buNone/>
              <a:defRPr sz="2400" b="1">
                <a:solidFill>
                  <a:schemeClr val="accent3"/>
                </a:solidFill>
              </a:defRPr>
            </a:lvl1pPr>
          </a:lstStyle>
          <a:p>
            <a:pPr lvl="0"/>
            <a:r>
              <a:rPr lang="en-US"/>
              <a:t>Title 24pt Bold</a:t>
            </a:r>
          </a:p>
        </p:txBody>
      </p:sp>
      <p:sp>
        <p:nvSpPr>
          <p:cNvPr id="14" name="Column 2">
            <a:extLst>
              <a:ext uri="{FF2B5EF4-FFF2-40B4-BE49-F238E27FC236}">
                <a16:creationId xmlns:a16="http://schemas.microsoft.com/office/drawing/2014/main" id="{BE08606E-3A0D-A34C-AE43-FA45C840AF85}"/>
              </a:ext>
            </a:extLst>
          </p:cNvPr>
          <p:cNvSpPr>
            <a:spLocks noGrp="1"/>
          </p:cNvSpPr>
          <p:nvPr>
            <p:ph type="body" sz="quarter" idx="13" hasCustomPrompt="1"/>
          </p:nvPr>
        </p:nvSpPr>
        <p:spPr>
          <a:xfrm>
            <a:off x="6756529" y="2250066"/>
            <a:ext cx="4668709" cy="4292600"/>
          </a:xfrm>
          <a:prstGeom prst="rect">
            <a:avLst/>
          </a:prstGeom>
        </p:spPr>
        <p:txBody>
          <a:bodyPr>
            <a:normAutofit/>
          </a:bodyPr>
          <a:lstStyle>
            <a:lvl1pPr marL="347472" indent="-347472">
              <a:lnSpc>
                <a:spcPts val="1960"/>
              </a:lnSpc>
              <a:spcBef>
                <a:spcPts val="1200"/>
              </a:spcBef>
              <a:buFont typeface="Arial" panose="020B0604020202020204" pitchFamily="34" charset="0"/>
              <a:buChar char="•"/>
              <a:defRPr sz="1800">
                <a:solidFill>
                  <a:schemeClr val="tx1"/>
                </a:solidFill>
              </a:defRPr>
            </a:lvl1pPr>
          </a:lstStyle>
          <a:p>
            <a:pPr lvl="0"/>
            <a:r>
              <a:rPr lang="en-US"/>
              <a:t>We do not advise to change color and size of font from what is displayed to abide by accessibility guidance. </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301273007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5 –  Featured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91B10F-EC0D-C943-A3BF-5EA4083470EF}"/>
              </a:ext>
              <a:ext uri="{C183D7F6-B498-43B3-948B-1728B52AA6E4}">
                <adec:decorative xmlns:adec="http://schemas.microsoft.com/office/drawing/2017/decorative" val="1"/>
              </a:ext>
            </a:extLst>
          </p:cNvPr>
          <p:cNvSpPr/>
          <p:nvPr userDrawn="1"/>
        </p:nvSpPr>
        <p:spPr>
          <a:xfrm>
            <a:off x="2971799" y="728662"/>
            <a:ext cx="9220199" cy="6131437"/>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27715F7-79AE-4445-BAD3-85182EECDA9E}"/>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7" name="Chapter Title">
            <a:extLst>
              <a:ext uri="{FF2B5EF4-FFF2-40B4-BE49-F238E27FC236}">
                <a16:creationId xmlns:a16="http://schemas.microsoft.com/office/drawing/2014/main" id="{83F9BD00-9860-B24B-A115-ADCF1F873F4D}"/>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BB24EE79-0614-1C44-9851-9AF8AE454754}"/>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23" name="Title 1">
            <a:extLst>
              <a:ext uri="{FF2B5EF4-FFF2-40B4-BE49-F238E27FC236}">
                <a16:creationId xmlns:a16="http://schemas.microsoft.com/office/drawing/2014/main" id="{56C2F877-471D-F64A-908A-B18F178596D0}"/>
              </a:ext>
            </a:extLst>
          </p:cNvPr>
          <p:cNvSpPr>
            <a:spLocks noGrp="1"/>
          </p:cNvSpPr>
          <p:nvPr>
            <p:ph type="title" hasCustomPrompt="1"/>
          </p:nvPr>
        </p:nvSpPr>
        <p:spPr>
          <a:xfrm>
            <a:off x="4006850" y="1404902"/>
            <a:ext cx="5729288" cy="599716"/>
          </a:xfrm>
        </p:spPr>
        <p:txBody>
          <a:bodyPr>
            <a:noAutofit/>
          </a:bodyPr>
          <a:lstStyle>
            <a:lvl1pPr>
              <a:defRPr sz="2400">
                <a:solidFill>
                  <a:schemeClr val="accent6">
                    <a:lumMod val="90000"/>
                  </a:schemeClr>
                </a:solidFill>
              </a:defRPr>
            </a:lvl1pPr>
          </a:lstStyle>
          <a:p>
            <a:r>
              <a:rPr lang="en-US"/>
              <a:t>Click to edit Slide Title</a:t>
            </a:r>
          </a:p>
        </p:txBody>
      </p:sp>
      <p:sp>
        <p:nvSpPr>
          <p:cNvPr id="7" name="Body text">
            <a:extLst>
              <a:ext uri="{FF2B5EF4-FFF2-40B4-BE49-F238E27FC236}">
                <a16:creationId xmlns:a16="http://schemas.microsoft.com/office/drawing/2014/main" id="{7BE2A8A8-9F48-D340-BBE6-3CCC22FF302F}"/>
              </a:ext>
            </a:extLst>
          </p:cNvPr>
          <p:cNvSpPr>
            <a:spLocks noGrp="1"/>
          </p:cNvSpPr>
          <p:nvPr>
            <p:ph type="body" sz="quarter" idx="11" hasCustomPrompt="1"/>
          </p:nvPr>
        </p:nvSpPr>
        <p:spPr>
          <a:xfrm>
            <a:off x="4006850" y="2305229"/>
            <a:ext cx="5729288" cy="3699165"/>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We do not advise to change color and size of font from what is displayed to abide by accessibility guidance. </a:t>
            </a:r>
          </a:p>
          <a:p>
            <a:pPr>
              <a:spcBef>
                <a:spcPts val="1200"/>
              </a:spcBef>
            </a:pPr>
            <a:r>
              <a:rPr lang="en-US">
                <a:solidFill>
                  <a:schemeClr val="bg1"/>
                </a:solidFill>
                <a:latin typeface="Arial" panose="020B0604020202020204" pitchFamily="34" charset="0"/>
                <a:cs typeface="Arial" panose="020B0604020202020204" pitchFamily="34" charset="0"/>
              </a:rPr>
              <a:t>Lorem ipsum dolor sit </a:t>
            </a:r>
            <a:r>
              <a:rPr lang="en-US" err="1">
                <a:solidFill>
                  <a:schemeClr val="bg1"/>
                </a:solidFill>
                <a:latin typeface="Arial" panose="020B0604020202020204" pitchFamily="34" charset="0"/>
                <a:cs typeface="Arial" panose="020B0604020202020204" pitchFamily="34" charset="0"/>
              </a:rPr>
              <a:t>amet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consectetuer</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adipiscing</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elit</a:t>
            </a:r>
            <a:r>
              <a:rPr lang="en-US">
                <a:solidFill>
                  <a:schemeClr val="bg1"/>
                </a:solidFill>
                <a:latin typeface="Arial" panose="020B0604020202020204" pitchFamily="34" charset="0"/>
                <a:cs typeface="Arial" panose="020B0604020202020204" pitchFamily="34" charset="0"/>
              </a:rPr>
              <a:t>, sed diam </a:t>
            </a:r>
            <a:r>
              <a:rPr lang="en-US" err="1">
                <a:solidFill>
                  <a:schemeClr val="bg1"/>
                </a:solidFill>
                <a:latin typeface="Arial" panose="020B0604020202020204" pitchFamily="34" charset="0"/>
                <a:cs typeface="Arial" panose="020B0604020202020204" pitchFamily="34" charset="0"/>
              </a:rPr>
              <a:t>nonummy</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nibh</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euismod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tincidunt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laoreet</a:t>
            </a:r>
            <a:r>
              <a:rPr lang="en-US">
                <a:solidFill>
                  <a:schemeClr val="bg1"/>
                </a:solidFill>
                <a:latin typeface="Arial" panose="020B0604020202020204" pitchFamily="34" charset="0"/>
                <a:cs typeface="Arial" panose="020B0604020202020204" pitchFamily="34" charset="0"/>
              </a:rPr>
              <a:t> dolore magna </a:t>
            </a:r>
            <a:r>
              <a:rPr lang="en-US" err="1">
                <a:solidFill>
                  <a:schemeClr val="bg1"/>
                </a:solidFill>
                <a:latin typeface="Arial" panose="020B0604020202020204" pitchFamily="34" charset="0"/>
                <a:cs typeface="Arial" panose="020B0604020202020204" pitchFamily="34" charset="0"/>
              </a:rPr>
              <a:t>aliquam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erat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volutpat</a:t>
            </a:r>
            <a:r>
              <a:rPr lang="en-US">
                <a:solidFill>
                  <a:schemeClr val="bg1"/>
                </a:solidFill>
                <a:latin typeface="Arial" panose="020B0604020202020204" pitchFamily="34" charset="0"/>
                <a:cs typeface="Arial" panose="020B0604020202020204" pitchFamily="34" charset="0"/>
              </a:rPr>
              <a:t>. </a:t>
            </a:r>
          </a:p>
          <a:p>
            <a:pPr>
              <a:spcBef>
                <a:spcPts val="1200"/>
              </a:spcBef>
            </a:pPr>
            <a:r>
              <a:rPr lang="en-US">
                <a:solidFill>
                  <a:schemeClr val="bg1"/>
                </a:solidFill>
                <a:latin typeface="Arial" panose="020B0604020202020204" pitchFamily="34" charset="0"/>
                <a:cs typeface="Arial" panose="020B0604020202020204" pitchFamily="34" charset="0"/>
              </a:rPr>
              <a:t>Ut </a:t>
            </a:r>
            <a:r>
              <a:rPr lang="en-US" err="1">
                <a:solidFill>
                  <a:schemeClr val="bg1"/>
                </a:solidFill>
                <a:latin typeface="Arial" panose="020B0604020202020204" pitchFamily="34" charset="0"/>
                <a:cs typeface="Arial" panose="020B0604020202020204" pitchFamily="34" charset="0"/>
              </a:rPr>
              <a:t>wisi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enim</a:t>
            </a:r>
            <a:r>
              <a:rPr lang="en-US">
                <a:solidFill>
                  <a:schemeClr val="bg1"/>
                </a:solidFill>
                <a:latin typeface="Arial" panose="020B0604020202020204" pitchFamily="34" charset="0"/>
                <a:cs typeface="Arial" panose="020B0604020202020204" pitchFamily="34" charset="0"/>
              </a:rPr>
              <a:t> ad minim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exerci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tation</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ullamcorper</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suscipit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lobortis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nisl</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aliquip</a:t>
            </a:r>
            <a:r>
              <a:rPr lang="en-US">
                <a:solidFill>
                  <a:schemeClr val="bg1"/>
                </a:solidFill>
                <a:latin typeface="Arial" panose="020B0604020202020204" pitchFamily="34" charset="0"/>
                <a:cs typeface="Arial" panose="020B0604020202020204" pitchFamily="34" charset="0"/>
              </a:rPr>
              <a:t> ex </a:t>
            </a:r>
            <a:r>
              <a:rPr lang="en-US" err="1">
                <a:solidFill>
                  <a:schemeClr val="bg1"/>
                </a:solidFill>
                <a:latin typeface="Arial" panose="020B0604020202020204" pitchFamily="34" charset="0"/>
                <a:cs typeface="Arial" panose="020B0604020202020204" pitchFamily="34" charset="0"/>
              </a:rPr>
              <a:t>ea</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commodo</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consequat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a:t>
            </a:r>
          </a:p>
          <a:p>
            <a:pPr>
              <a:spcBef>
                <a:spcPts val="1200"/>
              </a:spcBef>
            </a:pPr>
            <a:r>
              <a:rPr lang="en-US" err="1">
                <a:solidFill>
                  <a:schemeClr val="bg1"/>
                </a:solidFill>
                <a:latin typeface="Arial" panose="020B0604020202020204" pitchFamily="34" charset="0"/>
                <a:cs typeface="Arial" panose="020B0604020202020204" pitchFamily="34" charset="0"/>
              </a:rPr>
              <a:t>Nonummy</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nibh</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euismod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tincidunt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laoreet</a:t>
            </a:r>
            <a:r>
              <a:rPr lang="en-US">
                <a:solidFill>
                  <a:schemeClr val="bg1"/>
                </a:solidFill>
                <a:latin typeface="Arial" panose="020B0604020202020204" pitchFamily="34" charset="0"/>
                <a:cs typeface="Arial" panose="020B0604020202020204" pitchFamily="34" charset="0"/>
              </a:rPr>
              <a:t> dolore magna </a:t>
            </a:r>
            <a:r>
              <a:rPr lang="en-US" err="1">
                <a:solidFill>
                  <a:schemeClr val="bg1"/>
                </a:solidFill>
                <a:latin typeface="Arial" panose="020B0604020202020204" pitchFamily="34" charset="0"/>
                <a:cs typeface="Arial" panose="020B0604020202020204" pitchFamily="34" charset="0"/>
              </a:rPr>
              <a:t>aliquam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erat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volutpat</a:t>
            </a:r>
            <a:r>
              <a:rPr lang="en-US">
                <a:solidFill>
                  <a:schemeClr val="bg1"/>
                </a:solidFill>
                <a:latin typeface="Arial" panose="020B0604020202020204" pitchFamily="34" charset="0"/>
                <a:cs typeface="Arial" panose="020B0604020202020204" pitchFamily="34" charset="0"/>
              </a:rPr>
              <a:t>. Ut </a:t>
            </a:r>
            <a:r>
              <a:rPr lang="en-US" err="1">
                <a:solidFill>
                  <a:schemeClr val="bg1"/>
                </a:solidFill>
                <a:latin typeface="Arial" panose="020B0604020202020204" pitchFamily="34" charset="0"/>
                <a:cs typeface="Arial" panose="020B0604020202020204" pitchFamily="34" charset="0"/>
              </a:rPr>
              <a:t>wisi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enim</a:t>
            </a:r>
            <a:r>
              <a:rPr lang="en-US">
                <a:solidFill>
                  <a:schemeClr val="bg1"/>
                </a:solidFill>
                <a:latin typeface="Arial" panose="020B0604020202020204" pitchFamily="34" charset="0"/>
                <a:cs typeface="Arial" panose="020B0604020202020204" pitchFamily="34" charset="0"/>
              </a:rPr>
              <a:t> ad minim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exerci</a:t>
            </a:r>
            <a:r>
              <a:rPr lang="en-US">
                <a:solidFill>
                  <a:schemeClr val="bg1"/>
                </a:solidFill>
                <a:latin typeface="Arial" panose="020B0604020202020204" pitchFamily="34" charset="0"/>
                <a:cs typeface="Arial" panose="020B0604020202020204" pitchFamily="34" charset="0"/>
              </a:rPr>
              <a:t>.</a:t>
            </a:r>
          </a:p>
        </p:txBody>
      </p:sp>
      <p:sp>
        <p:nvSpPr>
          <p:cNvPr id="3" name="Picture Placeholder 2">
            <a:extLst>
              <a:ext uri="{FF2B5EF4-FFF2-40B4-BE49-F238E27FC236}">
                <a16:creationId xmlns:a16="http://schemas.microsoft.com/office/drawing/2014/main" id="{D08187EC-ADB8-8D41-852E-6A8DD6FB361D}"/>
              </a:ext>
            </a:extLst>
          </p:cNvPr>
          <p:cNvSpPr>
            <a:spLocks noGrp="1"/>
          </p:cNvSpPr>
          <p:nvPr>
            <p:ph type="pic" sz="quarter" idx="18"/>
          </p:nvPr>
        </p:nvSpPr>
        <p:spPr>
          <a:xfrm>
            <a:off x="0" y="728663"/>
            <a:ext cx="2971800" cy="6129337"/>
          </a:xfrm>
        </p:spPr>
        <p:txBody>
          <a:bodyPr/>
          <a:lstStyle/>
          <a:p>
            <a:endParaRPr lang="en-US"/>
          </a:p>
        </p:txBody>
      </p:sp>
    </p:spTree>
    <p:extLst>
      <p:ext uri="{BB962C8B-B14F-4D97-AF65-F5344CB8AC3E}">
        <p14:creationId xmlns:p14="http://schemas.microsoft.com/office/powerpoint/2010/main" val="262077813"/>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5 –  Featured - VIOLE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91B10F-EC0D-C943-A3BF-5EA4083470EF}"/>
              </a:ext>
              <a:ext uri="{C183D7F6-B498-43B3-948B-1728B52AA6E4}">
                <adec:decorative xmlns:adec="http://schemas.microsoft.com/office/drawing/2017/decorative" val="1"/>
              </a:ext>
            </a:extLst>
          </p:cNvPr>
          <p:cNvSpPr/>
          <p:nvPr userDrawn="1"/>
        </p:nvSpPr>
        <p:spPr>
          <a:xfrm>
            <a:off x="2971799" y="728662"/>
            <a:ext cx="9220200" cy="61314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F5827C1-94DC-5940-A85A-10CDA96F28B3}"/>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23" name="Chapter Title">
            <a:extLst>
              <a:ext uri="{FF2B5EF4-FFF2-40B4-BE49-F238E27FC236}">
                <a16:creationId xmlns:a16="http://schemas.microsoft.com/office/drawing/2014/main" id="{092D0355-EC65-A840-8C46-2F2D005A4BAD}"/>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05E1BBCE-1234-3F43-9A61-5DFC3A3C1E1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C129857A-4191-9E44-B536-ECD8F7869688}"/>
              </a:ext>
            </a:extLst>
          </p:cNvPr>
          <p:cNvSpPr>
            <a:spLocks noGrp="1"/>
          </p:cNvSpPr>
          <p:nvPr>
            <p:ph type="title" hasCustomPrompt="1"/>
          </p:nvPr>
        </p:nvSpPr>
        <p:spPr>
          <a:xfrm>
            <a:off x="4006850" y="1404902"/>
            <a:ext cx="5729288" cy="599716"/>
          </a:xfrm>
        </p:spPr>
        <p:txBody>
          <a:bodyPr>
            <a:noAutofit/>
          </a:bodyPr>
          <a:lstStyle>
            <a:lvl1pPr>
              <a:defRPr sz="2400">
                <a:solidFill>
                  <a:schemeClr val="bg1"/>
                </a:solidFill>
              </a:defRPr>
            </a:lvl1pPr>
          </a:lstStyle>
          <a:p>
            <a:r>
              <a:rPr lang="en-US"/>
              <a:t>Click to edit Slide Title</a:t>
            </a:r>
          </a:p>
        </p:txBody>
      </p:sp>
      <p:sp>
        <p:nvSpPr>
          <p:cNvPr id="12" name="Body Text">
            <a:extLst>
              <a:ext uri="{FF2B5EF4-FFF2-40B4-BE49-F238E27FC236}">
                <a16:creationId xmlns:a16="http://schemas.microsoft.com/office/drawing/2014/main" id="{A78ABDEE-3F66-9544-9A11-A8EE097D130B}"/>
              </a:ext>
            </a:extLst>
          </p:cNvPr>
          <p:cNvSpPr>
            <a:spLocks noGrp="1"/>
          </p:cNvSpPr>
          <p:nvPr>
            <p:ph type="body" sz="quarter" idx="11" hasCustomPrompt="1"/>
          </p:nvPr>
        </p:nvSpPr>
        <p:spPr>
          <a:xfrm>
            <a:off x="4006850" y="2305229"/>
            <a:ext cx="5729288" cy="3699165"/>
          </a:xfrm>
          <a:prstGeom prst="rect">
            <a:avLst/>
          </a:prstGeom>
        </p:spPr>
        <p:txBody>
          <a:bodyPr>
            <a:normAutofit/>
          </a:bodyPr>
          <a:lstStyle>
            <a:lvl1pPr marL="0" indent="0">
              <a:lnSpc>
                <a:spcPct val="100000"/>
              </a:lnSpc>
              <a:buNone/>
              <a:defRPr sz="1800">
                <a:solidFill>
                  <a:schemeClr val="bg1"/>
                </a:solidFill>
              </a:defRPr>
            </a:lvl1pPr>
          </a:lstStyle>
          <a:p>
            <a:pPr>
              <a:spcBef>
                <a:spcPts val="1200"/>
              </a:spcBef>
            </a:pPr>
            <a:r>
              <a:rPr lang="en-US">
                <a:solidFill>
                  <a:schemeClr val="bg1"/>
                </a:solidFill>
                <a:latin typeface="Arial" panose="020B0604020202020204" pitchFamily="34" charset="0"/>
                <a:cs typeface="Arial" panose="020B0604020202020204" pitchFamily="34" charset="0"/>
              </a:rPr>
              <a:t>We do not advise to change color and size of font from what is displayed to abide by accessibility guidance. </a:t>
            </a:r>
          </a:p>
          <a:p>
            <a:pPr>
              <a:spcBef>
                <a:spcPts val="1200"/>
              </a:spcBef>
            </a:pPr>
            <a:r>
              <a:rPr lang="en-US">
                <a:solidFill>
                  <a:schemeClr val="bg1"/>
                </a:solidFill>
                <a:latin typeface="Arial" panose="020B0604020202020204" pitchFamily="34" charset="0"/>
                <a:cs typeface="Arial" panose="020B0604020202020204" pitchFamily="34" charset="0"/>
              </a:rPr>
              <a:t>Lorem ipsum dolor sit </a:t>
            </a:r>
            <a:r>
              <a:rPr lang="en-US" err="1">
                <a:solidFill>
                  <a:schemeClr val="bg1"/>
                </a:solidFill>
                <a:latin typeface="Arial" panose="020B0604020202020204" pitchFamily="34" charset="0"/>
                <a:cs typeface="Arial" panose="020B0604020202020204" pitchFamily="34" charset="0"/>
              </a:rPr>
              <a:t>amet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consectetuer</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adipiscing</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elit</a:t>
            </a:r>
            <a:r>
              <a:rPr lang="en-US">
                <a:solidFill>
                  <a:schemeClr val="bg1"/>
                </a:solidFill>
                <a:latin typeface="Arial" panose="020B0604020202020204" pitchFamily="34" charset="0"/>
                <a:cs typeface="Arial" panose="020B0604020202020204" pitchFamily="34" charset="0"/>
              </a:rPr>
              <a:t>, sed diam </a:t>
            </a:r>
            <a:r>
              <a:rPr lang="en-US" err="1">
                <a:solidFill>
                  <a:schemeClr val="bg1"/>
                </a:solidFill>
                <a:latin typeface="Arial" panose="020B0604020202020204" pitchFamily="34" charset="0"/>
                <a:cs typeface="Arial" panose="020B0604020202020204" pitchFamily="34" charset="0"/>
              </a:rPr>
              <a:t>nonummy</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nibh</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euismod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tincidunt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laoreet</a:t>
            </a:r>
            <a:r>
              <a:rPr lang="en-US">
                <a:solidFill>
                  <a:schemeClr val="bg1"/>
                </a:solidFill>
                <a:latin typeface="Arial" panose="020B0604020202020204" pitchFamily="34" charset="0"/>
                <a:cs typeface="Arial" panose="020B0604020202020204" pitchFamily="34" charset="0"/>
              </a:rPr>
              <a:t> dolore magna </a:t>
            </a:r>
            <a:r>
              <a:rPr lang="en-US" err="1">
                <a:solidFill>
                  <a:schemeClr val="bg1"/>
                </a:solidFill>
                <a:latin typeface="Arial" panose="020B0604020202020204" pitchFamily="34" charset="0"/>
                <a:cs typeface="Arial" panose="020B0604020202020204" pitchFamily="34" charset="0"/>
              </a:rPr>
              <a:t>aliquam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erat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volutpat</a:t>
            </a:r>
            <a:r>
              <a:rPr lang="en-US">
                <a:solidFill>
                  <a:schemeClr val="bg1"/>
                </a:solidFill>
                <a:latin typeface="Arial" panose="020B0604020202020204" pitchFamily="34" charset="0"/>
                <a:cs typeface="Arial" panose="020B0604020202020204" pitchFamily="34" charset="0"/>
              </a:rPr>
              <a:t>. </a:t>
            </a:r>
          </a:p>
          <a:p>
            <a:pPr>
              <a:spcBef>
                <a:spcPts val="1200"/>
              </a:spcBef>
            </a:pPr>
            <a:r>
              <a:rPr lang="en-US">
                <a:solidFill>
                  <a:schemeClr val="bg1"/>
                </a:solidFill>
                <a:latin typeface="Arial" panose="020B0604020202020204" pitchFamily="34" charset="0"/>
                <a:cs typeface="Arial" panose="020B0604020202020204" pitchFamily="34" charset="0"/>
              </a:rPr>
              <a:t>Ut </a:t>
            </a:r>
            <a:r>
              <a:rPr lang="en-US" err="1">
                <a:solidFill>
                  <a:schemeClr val="bg1"/>
                </a:solidFill>
                <a:latin typeface="Arial" panose="020B0604020202020204" pitchFamily="34" charset="0"/>
                <a:cs typeface="Arial" panose="020B0604020202020204" pitchFamily="34" charset="0"/>
              </a:rPr>
              <a:t>wisi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enim</a:t>
            </a:r>
            <a:r>
              <a:rPr lang="en-US">
                <a:solidFill>
                  <a:schemeClr val="bg1"/>
                </a:solidFill>
                <a:latin typeface="Arial" panose="020B0604020202020204" pitchFamily="34" charset="0"/>
                <a:cs typeface="Arial" panose="020B0604020202020204" pitchFamily="34" charset="0"/>
              </a:rPr>
              <a:t> ad minim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exerci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tation</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ullamcorper</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suscipit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lobortis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nisl</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aliquip</a:t>
            </a:r>
            <a:r>
              <a:rPr lang="en-US">
                <a:solidFill>
                  <a:schemeClr val="bg1"/>
                </a:solidFill>
                <a:latin typeface="Arial" panose="020B0604020202020204" pitchFamily="34" charset="0"/>
                <a:cs typeface="Arial" panose="020B0604020202020204" pitchFamily="34" charset="0"/>
              </a:rPr>
              <a:t> ex </a:t>
            </a:r>
            <a:r>
              <a:rPr lang="en-US" err="1">
                <a:solidFill>
                  <a:schemeClr val="bg1"/>
                </a:solidFill>
                <a:latin typeface="Arial" panose="020B0604020202020204" pitchFamily="34" charset="0"/>
                <a:cs typeface="Arial" panose="020B0604020202020204" pitchFamily="34" charset="0"/>
              </a:rPr>
              <a:t>ea</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commodo</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consequat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a:t>
            </a:r>
          </a:p>
          <a:p>
            <a:pPr>
              <a:spcBef>
                <a:spcPts val="1200"/>
              </a:spcBef>
            </a:pPr>
            <a:r>
              <a:rPr lang="en-US" err="1">
                <a:solidFill>
                  <a:schemeClr val="bg1"/>
                </a:solidFill>
                <a:latin typeface="Arial" panose="020B0604020202020204" pitchFamily="34" charset="0"/>
                <a:cs typeface="Arial" panose="020B0604020202020204" pitchFamily="34" charset="0"/>
              </a:rPr>
              <a:t>Nonummy</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nibh</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euismod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tincidunt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laoreet</a:t>
            </a:r>
            <a:r>
              <a:rPr lang="en-US">
                <a:solidFill>
                  <a:schemeClr val="bg1"/>
                </a:solidFill>
                <a:latin typeface="Arial" panose="020B0604020202020204" pitchFamily="34" charset="0"/>
                <a:cs typeface="Arial" panose="020B0604020202020204" pitchFamily="34" charset="0"/>
              </a:rPr>
              <a:t> dolore magna </a:t>
            </a:r>
            <a:r>
              <a:rPr lang="en-US" err="1">
                <a:solidFill>
                  <a:schemeClr val="bg1"/>
                </a:solidFill>
                <a:latin typeface="Arial" panose="020B0604020202020204" pitchFamily="34" charset="0"/>
                <a:cs typeface="Arial" panose="020B0604020202020204" pitchFamily="34" charset="0"/>
              </a:rPr>
              <a:t>aliquam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erat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volutpat</a:t>
            </a:r>
            <a:r>
              <a:rPr lang="en-US">
                <a:solidFill>
                  <a:schemeClr val="bg1"/>
                </a:solidFill>
                <a:latin typeface="Arial" panose="020B0604020202020204" pitchFamily="34" charset="0"/>
                <a:cs typeface="Arial" panose="020B0604020202020204" pitchFamily="34" charset="0"/>
              </a:rPr>
              <a:t>. Ut </a:t>
            </a:r>
            <a:r>
              <a:rPr lang="en-US" err="1">
                <a:solidFill>
                  <a:schemeClr val="bg1"/>
                </a:solidFill>
                <a:latin typeface="Arial" panose="020B0604020202020204" pitchFamily="34" charset="0"/>
                <a:cs typeface="Arial" panose="020B0604020202020204" pitchFamily="34" charset="0"/>
              </a:rPr>
              <a:t>wisi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enim</a:t>
            </a:r>
            <a:r>
              <a:rPr lang="en-US">
                <a:solidFill>
                  <a:schemeClr val="bg1"/>
                </a:solidFill>
                <a:latin typeface="Arial" panose="020B0604020202020204" pitchFamily="34" charset="0"/>
                <a:cs typeface="Arial" panose="020B0604020202020204" pitchFamily="34" charset="0"/>
              </a:rPr>
              <a:t> ad minim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exerci</a:t>
            </a:r>
            <a:r>
              <a:rPr lang="en-US">
                <a:solidFill>
                  <a:schemeClr val="bg1"/>
                </a:solidFill>
                <a:latin typeface="Arial" panose="020B0604020202020204" pitchFamily="34" charset="0"/>
                <a:cs typeface="Arial" panose="020B0604020202020204" pitchFamily="34" charset="0"/>
              </a:rPr>
              <a:t>.</a:t>
            </a:r>
          </a:p>
          <a:p>
            <a:pPr>
              <a:spcBef>
                <a:spcPts val="1200"/>
              </a:spcBef>
            </a:pPr>
            <a:endParaRPr lang="en-US">
              <a:solidFill>
                <a:schemeClr val="bg1"/>
              </a:solidFill>
              <a:latin typeface="Arial" panose="020B0604020202020204" pitchFamily="34" charset="0"/>
              <a:cs typeface="Arial" panose="020B0604020202020204" pitchFamily="34" charset="0"/>
            </a:endParaRPr>
          </a:p>
        </p:txBody>
      </p:sp>
      <p:sp>
        <p:nvSpPr>
          <p:cNvPr id="25" name="Picture Placeholder 2">
            <a:extLst>
              <a:ext uri="{FF2B5EF4-FFF2-40B4-BE49-F238E27FC236}">
                <a16:creationId xmlns:a16="http://schemas.microsoft.com/office/drawing/2014/main" id="{D50FC85D-27CD-FF4D-8BFA-DF4E67E5B433}"/>
              </a:ext>
            </a:extLst>
          </p:cNvPr>
          <p:cNvSpPr>
            <a:spLocks noGrp="1"/>
          </p:cNvSpPr>
          <p:nvPr>
            <p:ph type="pic" sz="quarter" idx="18"/>
          </p:nvPr>
        </p:nvSpPr>
        <p:spPr>
          <a:xfrm>
            <a:off x="0" y="728663"/>
            <a:ext cx="2971799" cy="6129337"/>
          </a:xfrm>
        </p:spPr>
        <p:txBody>
          <a:bodyPr/>
          <a:lstStyle/>
          <a:p>
            <a:endParaRPr lang="en-US"/>
          </a:p>
        </p:txBody>
      </p:sp>
    </p:spTree>
    <p:extLst>
      <p:ext uri="{BB962C8B-B14F-4D97-AF65-F5344CB8AC3E}">
        <p14:creationId xmlns:p14="http://schemas.microsoft.com/office/powerpoint/2010/main" val="3108280318"/>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6 –  Bulleted List - L. H. RED">
    <p:spTree>
      <p:nvGrpSpPr>
        <p:cNvPr id="1" name=""/>
        <p:cNvGrpSpPr/>
        <p:nvPr/>
      </p:nvGrpSpPr>
      <p:grpSpPr>
        <a:xfrm>
          <a:off x="0" y="0"/>
          <a:ext cx="0" cy="0"/>
          <a:chOff x="0" y="0"/>
          <a:chExt cx="0" cy="0"/>
        </a:xfrm>
      </p:grpSpPr>
      <p:sp>
        <p:nvSpPr>
          <p:cNvPr id="35" name="Top Nav">
            <a:extLst>
              <a:ext uri="{FF2B5EF4-FFF2-40B4-BE49-F238E27FC236}">
                <a16:creationId xmlns:a16="http://schemas.microsoft.com/office/drawing/2014/main" id="{B0DBB454-2923-D247-A793-2E1AD83EDC61}"/>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896931D-0790-784E-B4DB-8ED1ACF44772}"/>
              </a:ext>
              <a:ext uri="{C183D7F6-B498-43B3-948B-1728B52AA6E4}">
                <adec:decorative xmlns:adec="http://schemas.microsoft.com/office/drawing/2017/decorative" val="1"/>
              </a:ext>
            </a:extLst>
          </p:cNvPr>
          <p:cNvGrpSpPr/>
          <p:nvPr userDrawn="1"/>
        </p:nvGrpSpPr>
        <p:grpSpPr>
          <a:xfrm flipH="1">
            <a:off x="1" y="3321724"/>
            <a:ext cx="12191998" cy="3027950"/>
            <a:chOff x="1" y="2621937"/>
            <a:chExt cx="12191998" cy="3027950"/>
          </a:xfrm>
        </p:grpSpPr>
        <p:grpSp>
          <p:nvGrpSpPr>
            <p:cNvPr id="39" name="Group 38">
              <a:extLst>
                <a:ext uri="{FF2B5EF4-FFF2-40B4-BE49-F238E27FC236}">
                  <a16:creationId xmlns:a16="http://schemas.microsoft.com/office/drawing/2014/main" id="{55043362-8F75-0745-A63A-7834495F8714}"/>
                </a:ext>
              </a:extLst>
            </p:cNvPr>
            <p:cNvGrpSpPr/>
            <p:nvPr userDrawn="1"/>
          </p:nvGrpSpPr>
          <p:grpSpPr>
            <a:xfrm>
              <a:off x="1" y="2621937"/>
              <a:ext cx="2001201" cy="233422"/>
              <a:chOff x="0" y="2656480"/>
              <a:chExt cx="9572617" cy="233422"/>
            </a:xfrm>
          </p:grpSpPr>
          <p:sp>
            <p:nvSpPr>
              <p:cNvPr id="40" name="Rectangle 39">
                <a:extLst>
                  <a:ext uri="{FF2B5EF4-FFF2-40B4-BE49-F238E27FC236}">
                    <a16:creationId xmlns:a16="http://schemas.microsoft.com/office/drawing/2014/main" id="{3E66ECAB-7133-AD4B-B0EE-28A4BEF04CAC}"/>
                  </a:ext>
                </a:extLst>
              </p:cNvPr>
              <p:cNvSpPr/>
              <p:nvPr userDrawn="1"/>
            </p:nvSpPr>
            <p:spPr>
              <a:xfrm>
                <a:off x="0" y="2656480"/>
                <a:ext cx="957261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C11623C-AC1A-4A43-A565-9255506E6567}"/>
                  </a:ext>
                </a:extLst>
              </p:cNvPr>
              <p:cNvSpPr/>
              <p:nvPr userDrawn="1"/>
            </p:nvSpPr>
            <p:spPr>
              <a:xfrm>
                <a:off x="0" y="2773191"/>
                <a:ext cx="957261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A8D16141-CCAB-0746-8535-98B2E101BCFA}"/>
                </a:ext>
              </a:extLst>
            </p:cNvPr>
            <p:cNvGrpSpPr/>
            <p:nvPr userDrawn="1"/>
          </p:nvGrpSpPr>
          <p:grpSpPr>
            <a:xfrm rot="5400000">
              <a:off x="428932" y="4077616"/>
              <a:ext cx="2911120" cy="233422"/>
              <a:chOff x="0" y="2656480"/>
              <a:chExt cx="9572617" cy="233422"/>
            </a:xfrm>
          </p:grpSpPr>
          <p:sp>
            <p:nvSpPr>
              <p:cNvPr id="43" name="Rectangle 42">
                <a:extLst>
                  <a:ext uri="{FF2B5EF4-FFF2-40B4-BE49-F238E27FC236}">
                    <a16:creationId xmlns:a16="http://schemas.microsoft.com/office/drawing/2014/main" id="{952A5FA2-4E0D-C54C-BB84-BDD6D943E8D4}"/>
                  </a:ext>
                </a:extLst>
              </p:cNvPr>
              <p:cNvSpPr/>
              <p:nvPr userDrawn="1"/>
            </p:nvSpPr>
            <p:spPr>
              <a:xfrm>
                <a:off x="0" y="2656480"/>
                <a:ext cx="957261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CC389AD1-AB5B-BD49-AB38-9B9B1604791E}"/>
                  </a:ext>
                </a:extLst>
              </p:cNvPr>
              <p:cNvSpPr/>
              <p:nvPr userDrawn="1"/>
            </p:nvSpPr>
            <p:spPr>
              <a:xfrm>
                <a:off x="0" y="2773191"/>
                <a:ext cx="957261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1969F282-EF38-FC40-905F-6E5D77FB9041}"/>
                </a:ext>
              </a:extLst>
            </p:cNvPr>
            <p:cNvGrpSpPr/>
            <p:nvPr userDrawn="1"/>
          </p:nvGrpSpPr>
          <p:grpSpPr>
            <a:xfrm>
              <a:off x="1884490" y="5416463"/>
              <a:ext cx="10307509" cy="233422"/>
              <a:chOff x="0" y="2656480"/>
              <a:chExt cx="9572617" cy="233422"/>
            </a:xfrm>
          </p:grpSpPr>
          <p:sp>
            <p:nvSpPr>
              <p:cNvPr id="46" name="Rectangle 45">
                <a:extLst>
                  <a:ext uri="{FF2B5EF4-FFF2-40B4-BE49-F238E27FC236}">
                    <a16:creationId xmlns:a16="http://schemas.microsoft.com/office/drawing/2014/main" id="{EFC2C7F0-EC9D-D44C-B4DD-06FE6C88E716}"/>
                  </a:ext>
                </a:extLst>
              </p:cNvPr>
              <p:cNvSpPr/>
              <p:nvPr userDrawn="1"/>
            </p:nvSpPr>
            <p:spPr>
              <a:xfrm>
                <a:off x="0" y="2656480"/>
                <a:ext cx="957261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7BDA258-0A0D-F741-9901-55DEAA79A460}"/>
                  </a:ext>
                </a:extLst>
              </p:cNvPr>
              <p:cNvSpPr/>
              <p:nvPr userDrawn="1"/>
            </p:nvSpPr>
            <p:spPr>
              <a:xfrm>
                <a:off x="0" y="2773191"/>
                <a:ext cx="957261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Footer Placeholder 2">
            <a:extLst>
              <a:ext uri="{FF2B5EF4-FFF2-40B4-BE49-F238E27FC236}">
                <a16:creationId xmlns:a16="http://schemas.microsoft.com/office/drawing/2014/main" id="{03F5B8D5-712F-414E-A26F-6FA978D44C33}"/>
              </a:ext>
              <a:ext uri="{C183D7F6-B498-43B3-948B-1728B52AA6E4}">
                <adec:decorative xmlns:adec="http://schemas.microsoft.com/office/drawing/2017/decorative" val="1"/>
              </a:ext>
            </a:extLst>
          </p:cNvPr>
          <p:cNvSpPr>
            <a:spLocks noGrp="1"/>
          </p:cNvSpPr>
          <p:nvPr>
            <p:ph type="ftr" sz="quarter" idx="30"/>
          </p:nvPr>
        </p:nvSpPr>
        <p:spPr/>
        <p:txBody>
          <a:bodyPr/>
          <a:lstStyle/>
          <a:p>
            <a:r>
              <a:rPr lang="en-US"/>
              <a:t>McGraw Hill Template</a:t>
            </a:r>
          </a:p>
        </p:txBody>
      </p:sp>
      <p:sp>
        <p:nvSpPr>
          <p:cNvPr id="27" name="Chapter Title">
            <a:extLst>
              <a:ext uri="{FF2B5EF4-FFF2-40B4-BE49-F238E27FC236}">
                <a16:creationId xmlns:a16="http://schemas.microsoft.com/office/drawing/2014/main" id="{D7037DB2-618C-FC4F-9EF6-9DD398234585}"/>
              </a:ext>
              <a:ext uri="{C183D7F6-B498-43B3-948B-1728B52AA6E4}">
                <adec:decorative xmlns:adec="http://schemas.microsoft.com/office/drawing/2017/decorative" val="1"/>
              </a:ext>
            </a:extLst>
          </p:cNvPr>
          <p:cNvSpPr>
            <a:spLocks noGrp="1"/>
          </p:cNvSpPr>
          <p:nvPr>
            <p:ph type="body" sz="quarter" idx="2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48" name="Pg">
            <a:extLst>
              <a:ext uri="{FF2B5EF4-FFF2-40B4-BE49-F238E27FC236}">
                <a16:creationId xmlns:a16="http://schemas.microsoft.com/office/drawing/2014/main" id="{75E0C428-3E02-FA42-99AF-95E6B1BE2533}"/>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D785BAF5-3D1A-EB44-9381-2C704C22380D}"/>
              </a:ext>
            </a:extLst>
          </p:cNvPr>
          <p:cNvSpPr>
            <a:spLocks noGrp="1"/>
          </p:cNvSpPr>
          <p:nvPr>
            <p:ph type="title" hasCustomPrompt="1"/>
          </p:nvPr>
        </p:nvSpPr>
        <p:spPr>
          <a:xfrm>
            <a:off x="657450" y="958960"/>
            <a:ext cx="5729288" cy="599716"/>
          </a:xfrm>
        </p:spPr>
        <p:txBody>
          <a:bodyPr>
            <a:noAutofit/>
          </a:bodyPr>
          <a:lstStyle>
            <a:lvl1pPr>
              <a:defRPr sz="2400">
                <a:solidFill>
                  <a:schemeClr val="bg1"/>
                </a:solidFill>
              </a:defRPr>
            </a:lvl1pPr>
          </a:lstStyle>
          <a:p>
            <a:r>
              <a:rPr lang="en-US"/>
              <a:t>Click to edit Slide Title</a:t>
            </a:r>
          </a:p>
        </p:txBody>
      </p:sp>
      <p:sp>
        <p:nvSpPr>
          <p:cNvPr id="30" name="01">
            <a:extLst>
              <a:ext uri="{FF2B5EF4-FFF2-40B4-BE49-F238E27FC236}">
                <a16:creationId xmlns:a16="http://schemas.microsoft.com/office/drawing/2014/main" id="{C7460D23-DB38-E34B-9711-F933BB9213C1}"/>
              </a:ext>
            </a:extLst>
          </p:cNvPr>
          <p:cNvSpPr>
            <a:spLocks noGrp="1"/>
          </p:cNvSpPr>
          <p:nvPr>
            <p:ph type="body" sz="quarter" idx="11" hasCustomPrompt="1"/>
          </p:nvPr>
        </p:nvSpPr>
        <p:spPr>
          <a:xfrm>
            <a:off x="650351" y="1813832"/>
            <a:ext cx="548845" cy="358775"/>
          </a:xfrm>
          <a:prstGeom prst="rect">
            <a:avLst/>
          </a:prstGeom>
        </p:spPr>
        <p:txBody>
          <a:bodyPr>
            <a:noAutofit/>
          </a:bodyPr>
          <a:lstStyle>
            <a:lvl1pPr marL="0" indent="0">
              <a:buNone/>
              <a:defRPr sz="2400" b="1">
                <a:solidFill>
                  <a:schemeClr val="bg1"/>
                </a:solidFill>
              </a:defRPr>
            </a:lvl1pPr>
          </a:lstStyle>
          <a:p>
            <a:pPr lvl="0"/>
            <a:r>
              <a:rPr lang="en-US"/>
              <a:t>01</a:t>
            </a:r>
          </a:p>
        </p:txBody>
      </p:sp>
      <p:sp>
        <p:nvSpPr>
          <p:cNvPr id="5" name="Headline 1">
            <a:extLst>
              <a:ext uri="{FF2B5EF4-FFF2-40B4-BE49-F238E27FC236}">
                <a16:creationId xmlns:a16="http://schemas.microsoft.com/office/drawing/2014/main" id="{8E9BAA1C-DF88-B445-9BDF-5E8FB00ADB69}"/>
              </a:ext>
            </a:extLst>
          </p:cNvPr>
          <p:cNvSpPr>
            <a:spLocks noGrp="1"/>
          </p:cNvSpPr>
          <p:nvPr>
            <p:ph type="body" sz="quarter" idx="10" hasCustomPrompt="1"/>
          </p:nvPr>
        </p:nvSpPr>
        <p:spPr>
          <a:xfrm>
            <a:off x="1199197" y="1813832"/>
            <a:ext cx="3033712" cy="358775"/>
          </a:xfrm>
          <a:prstGeom prst="rect">
            <a:avLst/>
          </a:prstGeom>
        </p:spPr>
        <p:txBody>
          <a:bodyPr>
            <a:noAutofit/>
          </a:bodyPr>
          <a:lstStyle>
            <a:lvl1pPr marL="0" indent="0">
              <a:buNone/>
              <a:defRPr sz="2400" b="1">
                <a:solidFill>
                  <a:schemeClr val="bg1"/>
                </a:solidFill>
              </a:defRPr>
            </a:lvl1pPr>
          </a:lstStyle>
          <a:p>
            <a:pPr lvl="0"/>
            <a:r>
              <a:rPr lang="en-US"/>
              <a:t>Headline</a:t>
            </a:r>
          </a:p>
        </p:txBody>
      </p:sp>
      <p:sp>
        <p:nvSpPr>
          <p:cNvPr id="50" name="Copy 1">
            <a:extLst>
              <a:ext uri="{FF2B5EF4-FFF2-40B4-BE49-F238E27FC236}">
                <a16:creationId xmlns:a16="http://schemas.microsoft.com/office/drawing/2014/main" id="{238D5C13-6BC6-864C-852E-088734E0F5B8}"/>
              </a:ext>
            </a:extLst>
          </p:cNvPr>
          <p:cNvSpPr>
            <a:spLocks noGrp="1"/>
          </p:cNvSpPr>
          <p:nvPr>
            <p:ph type="body" sz="quarter" idx="21" hasCustomPrompt="1"/>
          </p:nvPr>
        </p:nvSpPr>
        <p:spPr>
          <a:xfrm>
            <a:off x="1212671" y="2265940"/>
            <a:ext cx="4241637" cy="420650"/>
          </a:xfrm>
          <a:prstGeom prst="rect">
            <a:avLst/>
          </a:prstGeom>
        </p:spPr>
        <p:txBody>
          <a:bodyPr>
            <a:noAutofit/>
          </a:bodyPr>
          <a:lstStyle>
            <a:lvl1pPr marL="0" indent="0">
              <a:buNone/>
              <a:defRPr sz="1800" b="0">
                <a:solidFill>
                  <a:schemeClr val="bg1"/>
                </a:solidFill>
              </a:defRPr>
            </a:lvl1pPr>
          </a:lstStyle>
          <a:p>
            <a:pPr>
              <a:spcBef>
                <a:spcPts val="1200"/>
              </a:spcBef>
            </a:pPr>
            <a:r>
              <a:rPr lang="en-US">
                <a:solidFill>
                  <a:schemeClr val="bg1"/>
                </a:solidFill>
                <a:latin typeface="Arial" panose="020B0604020202020204" pitchFamily="34" charset="0"/>
                <a:cs typeface="Arial" panose="020B0604020202020204" pitchFamily="34" charset="0"/>
              </a:rPr>
              <a:t>We do not advise to change color and size of font from what is displayed to abide by accessibility guidance. </a:t>
            </a:r>
          </a:p>
        </p:txBody>
      </p:sp>
      <p:sp>
        <p:nvSpPr>
          <p:cNvPr id="33" name="02">
            <a:extLst>
              <a:ext uri="{FF2B5EF4-FFF2-40B4-BE49-F238E27FC236}">
                <a16:creationId xmlns:a16="http://schemas.microsoft.com/office/drawing/2014/main" id="{502F8C79-77C0-5C48-867D-B292CA3E5A17}"/>
              </a:ext>
            </a:extLst>
          </p:cNvPr>
          <p:cNvSpPr>
            <a:spLocks noGrp="1"/>
          </p:cNvSpPr>
          <p:nvPr>
            <p:ph type="body" sz="quarter" idx="14" hasCustomPrompt="1"/>
          </p:nvPr>
        </p:nvSpPr>
        <p:spPr>
          <a:xfrm>
            <a:off x="657450" y="3291803"/>
            <a:ext cx="548845" cy="358775"/>
          </a:xfrm>
          <a:prstGeom prst="rect">
            <a:avLst/>
          </a:prstGeom>
        </p:spPr>
        <p:txBody>
          <a:bodyPr>
            <a:noAutofit/>
          </a:bodyPr>
          <a:lstStyle>
            <a:lvl1pPr marL="0" indent="0">
              <a:buNone/>
              <a:defRPr sz="2400" b="1">
                <a:solidFill>
                  <a:schemeClr val="bg1"/>
                </a:solidFill>
              </a:defRPr>
            </a:lvl1pPr>
          </a:lstStyle>
          <a:p>
            <a:pPr lvl="0"/>
            <a:r>
              <a:rPr lang="en-US"/>
              <a:t>02</a:t>
            </a:r>
          </a:p>
        </p:txBody>
      </p:sp>
      <p:sp>
        <p:nvSpPr>
          <p:cNvPr id="32" name="Headline 2">
            <a:extLst>
              <a:ext uri="{FF2B5EF4-FFF2-40B4-BE49-F238E27FC236}">
                <a16:creationId xmlns:a16="http://schemas.microsoft.com/office/drawing/2014/main" id="{1217D55F-AC99-6C4B-A91A-B525B2F82D00}"/>
              </a:ext>
            </a:extLst>
          </p:cNvPr>
          <p:cNvSpPr>
            <a:spLocks noGrp="1"/>
          </p:cNvSpPr>
          <p:nvPr>
            <p:ph type="body" sz="quarter" idx="13" hasCustomPrompt="1"/>
          </p:nvPr>
        </p:nvSpPr>
        <p:spPr>
          <a:xfrm>
            <a:off x="1206296" y="3291803"/>
            <a:ext cx="3033712" cy="358775"/>
          </a:xfrm>
          <a:prstGeom prst="rect">
            <a:avLst/>
          </a:prstGeom>
        </p:spPr>
        <p:txBody>
          <a:bodyPr>
            <a:noAutofit/>
          </a:bodyPr>
          <a:lstStyle>
            <a:lvl1pPr marL="0" indent="0">
              <a:buNone/>
              <a:defRPr sz="2400" b="1">
                <a:solidFill>
                  <a:schemeClr val="bg1"/>
                </a:solidFill>
              </a:defRPr>
            </a:lvl1pPr>
          </a:lstStyle>
          <a:p>
            <a:pPr lvl="0"/>
            <a:r>
              <a:rPr lang="en-US"/>
              <a:t>Headline</a:t>
            </a:r>
          </a:p>
        </p:txBody>
      </p:sp>
      <p:sp>
        <p:nvSpPr>
          <p:cNvPr id="69" name="Copy 2">
            <a:extLst>
              <a:ext uri="{FF2B5EF4-FFF2-40B4-BE49-F238E27FC236}">
                <a16:creationId xmlns:a16="http://schemas.microsoft.com/office/drawing/2014/main" id="{6B38AE9F-747B-2849-9A2B-8E78114D04B6}"/>
              </a:ext>
            </a:extLst>
          </p:cNvPr>
          <p:cNvSpPr>
            <a:spLocks noGrp="1"/>
          </p:cNvSpPr>
          <p:nvPr>
            <p:ph type="body" sz="quarter" idx="22" hasCustomPrompt="1"/>
          </p:nvPr>
        </p:nvSpPr>
        <p:spPr>
          <a:xfrm>
            <a:off x="1199196" y="3698521"/>
            <a:ext cx="4241637" cy="928822"/>
          </a:xfrm>
          <a:prstGeom prst="rect">
            <a:avLst/>
          </a:prstGeom>
        </p:spPr>
        <p:txBody>
          <a:bodyPr>
            <a:noAutofit/>
          </a:bodyPr>
          <a:lstStyle>
            <a:lvl1pPr marL="0" indent="0">
              <a:buNone/>
              <a:defRPr sz="1800" b="0">
                <a:solidFill>
                  <a:schemeClr val="bg1"/>
                </a:solidFill>
              </a:defRPr>
            </a:lvl1pPr>
          </a:lstStyle>
          <a:p>
            <a:pPr lvl="0"/>
            <a:r>
              <a:rPr lang="en-US"/>
              <a:t>Lorem ipsum dolor sit </a:t>
            </a:r>
            <a:r>
              <a:rPr lang="en-US" err="1"/>
              <a:t>amet</a:t>
            </a:r>
            <a:r>
              <a:rPr lang="en-US"/>
              <a:t>, </a:t>
            </a:r>
            <a:r>
              <a:rPr lang="en-US" err="1"/>
              <a:t>eu</a:t>
            </a:r>
            <a:r>
              <a:rPr lang="en-US"/>
              <a:t> </a:t>
            </a:r>
            <a:r>
              <a:rPr lang="en-US" err="1"/>
              <a:t>timeam</a:t>
            </a:r>
            <a:r>
              <a:rPr lang="en-US"/>
              <a:t> </a:t>
            </a:r>
            <a:r>
              <a:rPr lang="en-US" err="1"/>
              <a:t>molestie</a:t>
            </a:r>
            <a:r>
              <a:rPr lang="en-US"/>
              <a:t> </a:t>
            </a:r>
            <a:r>
              <a:rPr lang="en-US" err="1"/>
              <a:t>pri</a:t>
            </a:r>
            <a:r>
              <a:rPr lang="en-US"/>
              <a:t>, </a:t>
            </a:r>
            <a:r>
              <a:rPr lang="en-US" err="1"/>
              <a:t>nec</a:t>
            </a:r>
            <a:r>
              <a:rPr lang="en-US"/>
              <a:t> </a:t>
            </a:r>
            <a:r>
              <a:rPr lang="en-US" err="1"/>
              <a:t>solet</a:t>
            </a:r>
            <a:r>
              <a:rPr lang="en-US"/>
              <a:t> </a:t>
            </a:r>
            <a:r>
              <a:rPr lang="en-US" err="1"/>
              <a:t>convenire</a:t>
            </a:r>
            <a:r>
              <a:rPr lang="en-US"/>
              <a:t> ex. Sea </a:t>
            </a:r>
            <a:r>
              <a:rPr lang="en-US" err="1"/>
              <a:t>mollis</a:t>
            </a:r>
            <a:r>
              <a:rPr lang="en-US"/>
              <a:t> </a:t>
            </a:r>
            <a:r>
              <a:rPr lang="en-US" err="1"/>
              <a:t>pertinax</a:t>
            </a:r>
            <a:r>
              <a:rPr lang="en-US"/>
              <a:t> </a:t>
            </a:r>
            <a:r>
              <a:rPr lang="en-US" err="1"/>
              <a:t>assentior</a:t>
            </a:r>
            <a:r>
              <a:rPr lang="en-US"/>
              <a:t> </a:t>
            </a:r>
            <a:r>
              <a:rPr lang="en-US" err="1"/>
              <a:t>ea</a:t>
            </a:r>
            <a:r>
              <a:rPr lang="en-US"/>
              <a:t>, vim.</a:t>
            </a:r>
          </a:p>
        </p:txBody>
      </p:sp>
      <p:sp>
        <p:nvSpPr>
          <p:cNvPr id="36" name="03">
            <a:extLst>
              <a:ext uri="{FF2B5EF4-FFF2-40B4-BE49-F238E27FC236}">
                <a16:creationId xmlns:a16="http://schemas.microsoft.com/office/drawing/2014/main" id="{8C7E74A7-FBB4-F44D-9FD3-F3C86CE25C96}"/>
              </a:ext>
            </a:extLst>
          </p:cNvPr>
          <p:cNvSpPr>
            <a:spLocks noGrp="1"/>
          </p:cNvSpPr>
          <p:nvPr>
            <p:ph type="body" sz="quarter" idx="17" hasCustomPrompt="1"/>
          </p:nvPr>
        </p:nvSpPr>
        <p:spPr>
          <a:xfrm>
            <a:off x="658563" y="4758717"/>
            <a:ext cx="548845" cy="358775"/>
          </a:xfrm>
          <a:prstGeom prst="rect">
            <a:avLst/>
          </a:prstGeom>
        </p:spPr>
        <p:txBody>
          <a:bodyPr>
            <a:noAutofit/>
          </a:bodyPr>
          <a:lstStyle>
            <a:lvl1pPr marL="0" indent="0">
              <a:buNone/>
              <a:defRPr sz="2400" b="1">
                <a:solidFill>
                  <a:schemeClr val="bg1"/>
                </a:solidFill>
              </a:defRPr>
            </a:lvl1pPr>
          </a:lstStyle>
          <a:p>
            <a:pPr lvl="0"/>
            <a:r>
              <a:rPr lang="en-US"/>
              <a:t>03</a:t>
            </a:r>
          </a:p>
        </p:txBody>
      </p:sp>
      <p:sp>
        <p:nvSpPr>
          <p:cNvPr id="38" name="Headline 3">
            <a:extLst>
              <a:ext uri="{FF2B5EF4-FFF2-40B4-BE49-F238E27FC236}">
                <a16:creationId xmlns:a16="http://schemas.microsoft.com/office/drawing/2014/main" id="{A5C9EDD8-7B5C-B14B-A1FE-E4BC3B6F3C05}"/>
              </a:ext>
            </a:extLst>
          </p:cNvPr>
          <p:cNvSpPr>
            <a:spLocks noGrp="1"/>
          </p:cNvSpPr>
          <p:nvPr>
            <p:ph type="body" sz="quarter" idx="19" hasCustomPrompt="1"/>
          </p:nvPr>
        </p:nvSpPr>
        <p:spPr>
          <a:xfrm>
            <a:off x="1206296" y="4752591"/>
            <a:ext cx="3033712" cy="358775"/>
          </a:xfrm>
          <a:prstGeom prst="rect">
            <a:avLst/>
          </a:prstGeom>
        </p:spPr>
        <p:txBody>
          <a:bodyPr>
            <a:noAutofit/>
          </a:bodyPr>
          <a:lstStyle>
            <a:lvl1pPr marL="0" indent="0">
              <a:buNone/>
              <a:defRPr sz="2400" b="1">
                <a:solidFill>
                  <a:schemeClr val="bg1"/>
                </a:solidFill>
              </a:defRPr>
            </a:lvl1pPr>
          </a:lstStyle>
          <a:p>
            <a:pPr lvl="0"/>
            <a:r>
              <a:rPr lang="en-US"/>
              <a:t>Headline</a:t>
            </a:r>
          </a:p>
        </p:txBody>
      </p:sp>
      <p:sp>
        <p:nvSpPr>
          <p:cNvPr id="70" name="Copy 3">
            <a:extLst>
              <a:ext uri="{FF2B5EF4-FFF2-40B4-BE49-F238E27FC236}">
                <a16:creationId xmlns:a16="http://schemas.microsoft.com/office/drawing/2014/main" id="{C2895A15-FE9A-7A4F-8035-F76C77E050E9}"/>
              </a:ext>
            </a:extLst>
          </p:cNvPr>
          <p:cNvSpPr>
            <a:spLocks noGrp="1"/>
          </p:cNvSpPr>
          <p:nvPr>
            <p:ph type="body" sz="quarter" idx="23" hasCustomPrompt="1"/>
          </p:nvPr>
        </p:nvSpPr>
        <p:spPr>
          <a:xfrm>
            <a:off x="1212671" y="5182326"/>
            <a:ext cx="4241637" cy="928822"/>
          </a:xfrm>
          <a:prstGeom prst="rect">
            <a:avLst/>
          </a:prstGeom>
        </p:spPr>
        <p:txBody>
          <a:bodyPr>
            <a:noAutofit/>
          </a:bodyPr>
          <a:lstStyle>
            <a:lvl1pPr marL="0" indent="0">
              <a:buNone/>
              <a:defRPr sz="1800" b="0">
                <a:solidFill>
                  <a:schemeClr val="bg1"/>
                </a:solidFill>
              </a:defRPr>
            </a:lvl1pPr>
          </a:lstStyle>
          <a:p>
            <a:pPr lvl="0"/>
            <a:r>
              <a:rPr lang="en-US"/>
              <a:t>Lorem ipsum dolor sit </a:t>
            </a:r>
            <a:r>
              <a:rPr lang="en-US" err="1"/>
              <a:t>amet</a:t>
            </a:r>
            <a:r>
              <a:rPr lang="en-US"/>
              <a:t>, </a:t>
            </a:r>
            <a:r>
              <a:rPr lang="en-US" err="1"/>
              <a:t>eu</a:t>
            </a:r>
            <a:r>
              <a:rPr lang="en-US"/>
              <a:t> </a:t>
            </a:r>
            <a:r>
              <a:rPr lang="en-US" err="1"/>
              <a:t>timeam</a:t>
            </a:r>
            <a:r>
              <a:rPr lang="en-US"/>
              <a:t> </a:t>
            </a:r>
            <a:r>
              <a:rPr lang="en-US" err="1"/>
              <a:t>molestie</a:t>
            </a:r>
            <a:r>
              <a:rPr lang="en-US"/>
              <a:t> </a:t>
            </a:r>
            <a:r>
              <a:rPr lang="en-US" err="1"/>
              <a:t>pri</a:t>
            </a:r>
            <a:r>
              <a:rPr lang="en-US"/>
              <a:t>, </a:t>
            </a:r>
            <a:r>
              <a:rPr lang="en-US" err="1"/>
              <a:t>nec</a:t>
            </a:r>
            <a:r>
              <a:rPr lang="en-US"/>
              <a:t> </a:t>
            </a:r>
            <a:r>
              <a:rPr lang="en-US" err="1"/>
              <a:t>solet</a:t>
            </a:r>
            <a:r>
              <a:rPr lang="en-US"/>
              <a:t> </a:t>
            </a:r>
            <a:r>
              <a:rPr lang="en-US" err="1"/>
              <a:t>convenire</a:t>
            </a:r>
            <a:r>
              <a:rPr lang="en-US"/>
              <a:t> ex. Sea </a:t>
            </a:r>
            <a:r>
              <a:rPr lang="en-US" err="1"/>
              <a:t>mollis</a:t>
            </a:r>
            <a:r>
              <a:rPr lang="en-US"/>
              <a:t> </a:t>
            </a:r>
            <a:r>
              <a:rPr lang="en-US" err="1"/>
              <a:t>pertinax</a:t>
            </a:r>
            <a:r>
              <a:rPr lang="en-US"/>
              <a:t> </a:t>
            </a:r>
            <a:r>
              <a:rPr lang="en-US" err="1"/>
              <a:t>assentior</a:t>
            </a:r>
            <a:r>
              <a:rPr lang="en-US"/>
              <a:t> </a:t>
            </a:r>
            <a:r>
              <a:rPr lang="en-US" err="1"/>
              <a:t>ea</a:t>
            </a:r>
            <a:r>
              <a:rPr lang="en-US"/>
              <a:t>, vim.</a:t>
            </a:r>
          </a:p>
        </p:txBody>
      </p:sp>
      <p:sp>
        <p:nvSpPr>
          <p:cNvPr id="4" name="Picture Placeholder 3">
            <a:extLst>
              <a:ext uri="{FF2B5EF4-FFF2-40B4-BE49-F238E27FC236}">
                <a16:creationId xmlns:a16="http://schemas.microsoft.com/office/drawing/2014/main" id="{EC093DB3-273B-AF41-9798-B6C4095D961A}"/>
              </a:ext>
            </a:extLst>
          </p:cNvPr>
          <p:cNvSpPr>
            <a:spLocks noGrp="1"/>
          </p:cNvSpPr>
          <p:nvPr>
            <p:ph type="pic" sz="quarter" idx="27"/>
          </p:nvPr>
        </p:nvSpPr>
        <p:spPr>
          <a:xfrm>
            <a:off x="6935788" y="1746250"/>
            <a:ext cx="4148137" cy="5111750"/>
          </a:xfrm>
        </p:spPr>
        <p:txBody>
          <a:bodyPr/>
          <a:lstStyle/>
          <a:p>
            <a:endParaRPr lang="en-US"/>
          </a:p>
        </p:txBody>
      </p:sp>
    </p:spTree>
    <p:extLst>
      <p:ext uri="{BB962C8B-B14F-4D97-AF65-F5344CB8AC3E}">
        <p14:creationId xmlns:p14="http://schemas.microsoft.com/office/powerpoint/2010/main" val="59266853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06 –  Bulleted List - GRAY">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13287A0-C8FD-6449-8310-14600C68CD78}"/>
              </a:ext>
              <a:ext uri="{C183D7F6-B498-43B3-948B-1728B52AA6E4}">
                <adec:decorative xmlns:adec="http://schemas.microsoft.com/office/drawing/2017/decorative" val="1"/>
              </a:ext>
            </a:extLst>
          </p:cNvPr>
          <p:cNvGrpSpPr/>
          <p:nvPr userDrawn="1"/>
        </p:nvGrpSpPr>
        <p:grpSpPr>
          <a:xfrm>
            <a:off x="0" y="3321723"/>
            <a:ext cx="12192000" cy="3027951"/>
            <a:chOff x="0" y="2621937"/>
            <a:chExt cx="12192000" cy="3027951"/>
          </a:xfrm>
          <a:solidFill>
            <a:schemeClr val="accent1"/>
          </a:solidFill>
        </p:grpSpPr>
        <p:sp>
          <p:nvSpPr>
            <p:cNvPr id="18" name="Rectangle 17">
              <a:extLst>
                <a:ext uri="{FF2B5EF4-FFF2-40B4-BE49-F238E27FC236}">
                  <a16:creationId xmlns:a16="http://schemas.microsoft.com/office/drawing/2014/main" id="{8A87DFCB-27DE-CA43-932D-377A4B7A96E8}"/>
                </a:ext>
              </a:extLst>
            </p:cNvPr>
            <p:cNvSpPr/>
            <p:nvPr userDrawn="1"/>
          </p:nvSpPr>
          <p:spPr>
            <a:xfrm>
              <a:off x="0" y="2621937"/>
              <a:ext cx="1821468"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F4C1B40-A6DC-E140-A12A-4D94A2DA9CA4}"/>
                </a:ext>
              </a:extLst>
            </p:cNvPr>
            <p:cNvSpPr/>
            <p:nvPr userDrawn="1"/>
          </p:nvSpPr>
          <p:spPr>
            <a:xfrm rot="5400000">
              <a:off x="372227" y="4020914"/>
              <a:ext cx="3027951"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F788E9F-4D6F-FC49-AFFB-0DB170A87861}"/>
                </a:ext>
              </a:extLst>
            </p:cNvPr>
            <p:cNvSpPr/>
            <p:nvPr userDrawn="1"/>
          </p:nvSpPr>
          <p:spPr>
            <a:xfrm>
              <a:off x="1810327" y="5419887"/>
              <a:ext cx="10381673"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Footer Placeholder 2">
            <a:extLst>
              <a:ext uri="{FF2B5EF4-FFF2-40B4-BE49-F238E27FC236}">
                <a16:creationId xmlns:a16="http://schemas.microsoft.com/office/drawing/2014/main" id="{4DD26904-2D64-A041-AED1-1566B3F82564}"/>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McGraw Hill Template</a:t>
            </a:r>
          </a:p>
        </p:txBody>
      </p:sp>
      <p:sp>
        <p:nvSpPr>
          <p:cNvPr id="22" name="Chapter Title">
            <a:extLst>
              <a:ext uri="{FF2B5EF4-FFF2-40B4-BE49-F238E27FC236}">
                <a16:creationId xmlns:a16="http://schemas.microsoft.com/office/drawing/2014/main" id="{9A5F8572-960D-D448-90C2-B30ED42846F6}"/>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3" name="Pg">
            <a:extLst>
              <a:ext uri="{FF2B5EF4-FFF2-40B4-BE49-F238E27FC236}">
                <a16:creationId xmlns:a16="http://schemas.microsoft.com/office/drawing/2014/main" id="{48342CED-001C-AD48-8427-D341DEBD80C9}"/>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5B0E7CBC-867F-A54C-812D-51EB02B0D0DB}"/>
              </a:ext>
            </a:extLst>
          </p:cNvPr>
          <p:cNvSpPr>
            <a:spLocks noGrp="1"/>
          </p:cNvSpPr>
          <p:nvPr>
            <p:ph type="title" hasCustomPrompt="1"/>
          </p:nvPr>
        </p:nvSpPr>
        <p:spPr>
          <a:xfrm>
            <a:off x="6704895" y="958960"/>
            <a:ext cx="4796859" cy="599716"/>
          </a:xfrm>
        </p:spPr>
        <p:txBody>
          <a:bodyPr>
            <a:noAutofit/>
          </a:bodyPr>
          <a:lstStyle>
            <a:lvl1pPr>
              <a:defRPr sz="2400">
                <a:solidFill>
                  <a:schemeClr val="tx1"/>
                </a:solidFill>
              </a:defRPr>
            </a:lvl1pPr>
          </a:lstStyle>
          <a:p>
            <a:r>
              <a:rPr lang="en-US"/>
              <a:t>Click to edit Slide Title</a:t>
            </a:r>
          </a:p>
        </p:txBody>
      </p:sp>
      <p:sp>
        <p:nvSpPr>
          <p:cNvPr id="38" name="01">
            <a:extLst>
              <a:ext uri="{FF2B5EF4-FFF2-40B4-BE49-F238E27FC236}">
                <a16:creationId xmlns:a16="http://schemas.microsoft.com/office/drawing/2014/main" id="{4DD26A78-8BCB-B24A-B98B-D3C5C720142B}"/>
              </a:ext>
            </a:extLst>
          </p:cNvPr>
          <p:cNvSpPr>
            <a:spLocks noGrp="1"/>
          </p:cNvSpPr>
          <p:nvPr>
            <p:ph type="body" sz="quarter" idx="11" hasCustomPrompt="1"/>
          </p:nvPr>
        </p:nvSpPr>
        <p:spPr>
          <a:xfrm>
            <a:off x="6697796" y="1718735"/>
            <a:ext cx="548845" cy="358775"/>
          </a:xfrm>
          <a:prstGeom prst="rect">
            <a:avLst/>
          </a:prstGeom>
        </p:spPr>
        <p:txBody>
          <a:bodyPr>
            <a:noAutofit/>
          </a:bodyPr>
          <a:lstStyle>
            <a:lvl1pPr marL="0" indent="0">
              <a:buNone/>
              <a:defRPr sz="2400" b="1"/>
            </a:lvl1pPr>
          </a:lstStyle>
          <a:p>
            <a:pPr lvl="0"/>
            <a:r>
              <a:rPr lang="en-US"/>
              <a:t>01</a:t>
            </a:r>
          </a:p>
        </p:txBody>
      </p:sp>
      <p:sp>
        <p:nvSpPr>
          <p:cNvPr id="37" name="Headline 1">
            <a:extLst>
              <a:ext uri="{FF2B5EF4-FFF2-40B4-BE49-F238E27FC236}">
                <a16:creationId xmlns:a16="http://schemas.microsoft.com/office/drawing/2014/main" id="{F77579FA-E0A6-BE4E-B83A-0F7305BA4957}"/>
              </a:ext>
            </a:extLst>
          </p:cNvPr>
          <p:cNvSpPr>
            <a:spLocks noGrp="1"/>
          </p:cNvSpPr>
          <p:nvPr>
            <p:ph type="body" sz="quarter" idx="10" hasCustomPrompt="1"/>
          </p:nvPr>
        </p:nvSpPr>
        <p:spPr>
          <a:xfrm>
            <a:off x="7246642" y="1718735"/>
            <a:ext cx="3033712" cy="358775"/>
          </a:xfrm>
          <a:prstGeom prst="rect">
            <a:avLst/>
          </a:prstGeom>
        </p:spPr>
        <p:txBody>
          <a:bodyPr>
            <a:noAutofit/>
          </a:bodyPr>
          <a:lstStyle>
            <a:lvl1pPr marL="0" indent="0">
              <a:buNone/>
              <a:defRPr sz="2400" b="1"/>
            </a:lvl1pPr>
          </a:lstStyle>
          <a:p>
            <a:pPr lvl="0"/>
            <a:r>
              <a:rPr lang="en-US"/>
              <a:t>Headline</a:t>
            </a:r>
          </a:p>
        </p:txBody>
      </p:sp>
      <p:sp>
        <p:nvSpPr>
          <p:cNvPr id="39" name="Copy 1">
            <a:extLst>
              <a:ext uri="{FF2B5EF4-FFF2-40B4-BE49-F238E27FC236}">
                <a16:creationId xmlns:a16="http://schemas.microsoft.com/office/drawing/2014/main" id="{2388C246-4C64-A44F-961B-615B097BA7BE}"/>
              </a:ext>
            </a:extLst>
          </p:cNvPr>
          <p:cNvSpPr>
            <a:spLocks noGrp="1"/>
          </p:cNvSpPr>
          <p:nvPr>
            <p:ph type="body" sz="quarter" idx="12" hasCustomPrompt="1"/>
          </p:nvPr>
        </p:nvSpPr>
        <p:spPr>
          <a:xfrm>
            <a:off x="7253018" y="2156391"/>
            <a:ext cx="4241637"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We do not advise to change color and size of font from what is displayed to abide by accessibility guidance. </a:t>
            </a:r>
          </a:p>
          <a:p>
            <a:endParaRPr lang="en-US">
              <a:solidFill>
                <a:srgbClr val="333333"/>
              </a:solidFill>
              <a:latin typeface="Arial" panose="020B0604020202020204" pitchFamily="34" charset="0"/>
              <a:cs typeface="Arial" panose="020B0604020202020204" pitchFamily="34" charset="0"/>
            </a:endParaRPr>
          </a:p>
        </p:txBody>
      </p:sp>
      <p:sp>
        <p:nvSpPr>
          <p:cNvPr id="41" name="02">
            <a:extLst>
              <a:ext uri="{FF2B5EF4-FFF2-40B4-BE49-F238E27FC236}">
                <a16:creationId xmlns:a16="http://schemas.microsoft.com/office/drawing/2014/main" id="{830944A2-8584-BC4A-92AA-32D0B4464AF9}"/>
              </a:ext>
            </a:extLst>
          </p:cNvPr>
          <p:cNvSpPr>
            <a:spLocks noGrp="1"/>
          </p:cNvSpPr>
          <p:nvPr>
            <p:ph type="body" sz="quarter" idx="14" hasCustomPrompt="1"/>
          </p:nvPr>
        </p:nvSpPr>
        <p:spPr>
          <a:xfrm>
            <a:off x="6704895" y="3196706"/>
            <a:ext cx="548845" cy="358775"/>
          </a:xfrm>
          <a:prstGeom prst="rect">
            <a:avLst/>
          </a:prstGeom>
        </p:spPr>
        <p:txBody>
          <a:bodyPr>
            <a:noAutofit/>
          </a:bodyPr>
          <a:lstStyle>
            <a:lvl1pPr marL="0" indent="0">
              <a:buNone/>
              <a:defRPr sz="2400" b="1"/>
            </a:lvl1pPr>
          </a:lstStyle>
          <a:p>
            <a:pPr lvl="0"/>
            <a:r>
              <a:rPr lang="en-US"/>
              <a:t>02</a:t>
            </a:r>
          </a:p>
        </p:txBody>
      </p:sp>
      <p:sp>
        <p:nvSpPr>
          <p:cNvPr id="40" name="Headline 2">
            <a:extLst>
              <a:ext uri="{FF2B5EF4-FFF2-40B4-BE49-F238E27FC236}">
                <a16:creationId xmlns:a16="http://schemas.microsoft.com/office/drawing/2014/main" id="{FDD69F5D-AB79-3845-A6F2-385D5C5B1BD2}"/>
              </a:ext>
            </a:extLst>
          </p:cNvPr>
          <p:cNvSpPr>
            <a:spLocks noGrp="1"/>
          </p:cNvSpPr>
          <p:nvPr>
            <p:ph type="body" sz="quarter" idx="13" hasCustomPrompt="1"/>
          </p:nvPr>
        </p:nvSpPr>
        <p:spPr>
          <a:xfrm>
            <a:off x="7253741" y="3196706"/>
            <a:ext cx="3033712" cy="358775"/>
          </a:xfrm>
          <a:prstGeom prst="rect">
            <a:avLst/>
          </a:prstGeom>
        </p:spPr>
        <p:txBody>
          <a:bodyPr>
            <a:noAutofit/>
          </a:bodyPr>
          <a:lstStyle>
            <a:lvl1pPr marL="0" indent="0">
              <a:buNone/>
              <a:defRPr sz="2400" b="1"/>
            </a:lvl1pPr>
          </a:lstStyle>
          <a:p>
            <a:pPr lvl="0"/>
            <a:r>
              <a:rPr lang="en-US"/>
              <a:t>Headline</a:t>
            </a:r>
          </a:p>
        </p:txBody>
      </p:sp>
      <p:sp>
        <p:nvSpPr>
          <p:cNvPr id="42" name="Copy 2">
            <a:extLst>
              <a:ext uri="{FF2B5EF4-FFF2-40B4-BE49-F238E27FC236}">
                <a16:creationId xmlns:a16="http://schemas.microsoft.com/office/drawing/2014/main" id="{3D89D222-7622-9044-A731-85FC8011D9A9}"/>
              </a:ext>
            </a:extLst>
          </p:cNvPr>
          <p:cNvSpPr>
            <a:spLocks noGrp="1"/>
          </p:cNvSpPr>
          <p:nvPr>
            <p:ph type="body" sz="quarter" idx="15" hasCustomPrompt="1"/>
          </p:nvPr>
        </p:nvSpPr>
        <p:spPr>
          <a:xfrm>
            <a:off x="7260117" y="3634362"/>
            <a:ext cx="4241637"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Lorem ipsum dolor sit </a:t>
            </a:r>
            <a:r>
              <a:rPr lang="en-US" err="1">
                <a:solidFill>
                  <a:srgbClr val="333333"/>
                </a:solidFill>
                <a:latin typeface="Arial" panose="020B0604020202020204" pitchFamily="34" charset="0"/>
                <a:cs typeface="Arial" panose="020B0604020202020204" pitchFamily="34" charset="0"/>
              </a:rPr>
              <a:t>amet</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eu</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timeam</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molestie</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pri</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nec</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solet</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convenire</a:t>
            </a:r>
            <a:r>
              <a:rPr lang="en-US">
                <a:solidFill>
                  <a:srgbClr val="333333"/>
                </a:solidFill>
                <a:latin typeface="Arial" panose="020B0604020202020204" pitchFamily="34" charset="0"/>
                <a:cs typeface="Arial" panose="020B0604020202020204" pitchFamily="34" charset="0"/>
              </a:rPr>
              <a:t> ex. Sea </a:t>
            </a:r>
            <a:r>
              <a:rPr lang="en-US" err="1">
                <a:solidFill>
                  <a:srgbClr val="333333"/>
                </a:solidFill>
                <a:latin typeface="Arial" panose="020B0604020202020204" pitchFamily="34" charset="0"/>
                <a:cs typeface="Arial" panose="020B0604020202020204" pitchFamily="34" charset="0"/>
              </a:rPr>
              <a:t>mollis</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pertinax</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assentior</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ea</a:t>
            </a:r>
            <a:r>
              <a:rPr lang="en-US">
                <a:solidFill>
                  <a:srgbClr val="333333"/>
                </a:solidFill>
                <a:latin typeface="Arial" panose="020B0604020202020204" pitchFamily="34" charset="0"/>
                <a:cs typeface="Arial" panose="020B0604020202020204" pitchFamily="34" charset="0"/>
              </a:rPr>
              <a:t>, vim.</a:t>
            </a:r>
          </a:p>
          <a:p>
            <a:endParaRPr lang="en-US">
              <a:solidFill>
                <a:srgbClr val="333333"/>
              </a:solidFill>
              <a:latin typeface="Arial" panose="020B0604020202020204" pitchFamily="34" charset="0"/>
              <a:cs typeface="Arial" panose="020B0604020202020204" pitchFamily="34" charset="0"/>
            </a:endParaRPr>
          </a:p>
        </p:txBody>
      </p:sp>
      <p:sp>
        <p:nvSpPr>
          <p:cNvPr id="43" name="03">
            <a:extLst>
              <a:ext uri="{FF2B5EF4-FFF2-40B4-BE49-F238E27FC236}">
                <a16:creationId xmlns:a16="http://schemas.microsoft.com/office/drawing/2014/main" id="{A0717EC4-4CFA-3746-A443-E79E29767C5D}"/>
              </a:ext>
            </a:extLst>
          </p:cNvPr>
          <p:cNvSpPr>
            <a:spLocks noGrp="1"/>
          </p:cNvSpPr>
          <p:nvPr>
            <p:ph type="body" sz="quarter" idx="17" hasCustomPrompt="1"/>
          </p:nvPr>
        </p:nvSpPr>
        <p:spPr>
          <a:xfrm>
            <a:off x="6706008" y="4654382"/>
            <a:ext cx="548845" cy="358775"/>
          </a:xfrm>
          <a:prstGeom prst="rect">
            <a:avLst/>
          </a:prstGeom>
        </p:spPr>
        <p:txBody>
          <a:bodyPr>
            <a:noAutofit/>
          </a:bodyPr>
          <a:lstStyle>
            <a:lvl1pPr marL="0" indent="0">
              <a:buNone/>
              <a:defRPr sz="2400" b="1"/>
            </a:lvl1pPr>
          </a:lstStyle>
          <a:p>
            <a:pPr lvl="0"/>
            <a:r>
              <a:rPr lang="en-US"/>
              <a:t>03</a:t>
            </a:r>
          </a:p>
        </p:txBody>
      </p:sp>
      <p:sp>
        <p:nvSpPr>
          <p:cNvPr id="45" name="Headline 3">
            <a:extLst>
              <a:ext uri="{FF2B5EF4-FFF2-40B4-BE49-F238E27FC236}">
                <a16:creationId xmlns:a16="http://schemas.microsoft.com/office/drawing/2014/main" id="{0D57046F-F33F-6840-BE9B-EAD06F2C968B}"/>
              </a:ext>
            </a:extLst>
          </p:cNvPr>
          <p:cNvSpPr>
            <a:spLocks noGrp="1"/>
          </p:cNvSpPr>
          <p:nvPr>
            <p:ph type="body" sz="quarter" idx="19" hasCustomPrompt="1"/>
          </p:nvPr>
        </p:nvSpPr>
        <p:spPr>
          <a:xfrm>
            <a:off x="7253741" y="4657494"/>
            <a:ext cx="3033712" cy="358775"/>
          </a:xfrm>
          <a:prstGeom prst="rect">
            <a:avLst/>
          </a:prstGeom>
        </p:spPr>
        <p:txBody>
          <a:bodyPr>
            <a:noAutofit/>
          </a:bodyPr>
          <a:lstStyle>
            <a:lvl1pPr marL="0" indent="0">
              <a:buNone/>
              <a:defRPr sz="2400" b="1"/>
            </a:lvl1pPr>
          </a:lstStyle>
          <a:p>
            <a:pPr lvl="0"/>
            <a:r>
              <a:rPr lang="en-US"/>
              <a:t>Headline</a:t>
            </a:r>
          </a:p>
        </p:txBody>
      </p:sp>
      <p:sp>
        <p:nvSpPr>
          <p:cNvPr id="44" name="Copy 3">
            <a:extLst>
              <a:ext uri="{FF2B5EF4-FFF2-40B4-BE49-F238E27FC236}">
                <a16:creationId xmlns:a16="http://schemas.microsoft.com/office/drawing/2014/main" id="{4F9721F3-9853-5247-BD5C-9420E958AD30}"/>
              </a:ext>
            </a:extLst>
          </p:cNvPr>
          <p:cNvSpPr>
            <a:spLocks noGrp="1"/>
          </p:cNvSpPr>
          <p:nvPr>
            <p:ph type="body" sz="quarter" idx="18" hasCustomPrompt="1"/>
          </p:nvPr>
        </p:nvSpPr>
        <p:spPr>
          <a:xfrm>
            <a:off x="7261230" y="5092596"/>
            <a:ext cx="4241637"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Lorem ipsum dolor sit </a:t>
            </a:r>
            <a:r>
              <a:rPr lang="en-US" err="1">
                <a:solidFill>
                  <a:srgbClr val="333333"/>
                </a:solidFill>
                <a:latin typeface="Arial" panose="020B0604020202020204" pitchFamily="34" charset="0"/>
                <a:cs typeface="Arial" panose="020B0604020202020204" pitchFamily="34" charset="0"/>
              </a:rPr>
              <a:t>amet</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eu</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timeam</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molestie</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pri</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nec</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solet</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convenire</a:t>
            </a:r>
            <a:r>
              <a:rPr lang="en-US">
                <a:solidFill>
                  <a:srgbClr val="333333"/>
                </a:solidFill>
                <a:latin typeface="Arial" panose="020B0604020202020204" pitchFamily="34" charset="0"/>
                <a:cs typeface="Arial" panose="020B0604020202020204" pitchFamily="34" charset="0"/>
              </a:rPr>
              <a:t> ex. Sea </a:t>
            </a:r>
            <a:r>
              <a:rPr lang="en-US" err="1">
                <a:solidFill>
                  <a:srgbClr val="333333"/>
                </a:solidFill>
                <a:latin typeface="Arial" panose="020B0604020202020204" pitchFamily="34" charset="0"/>
                <a:cs typeface="Arial" panose="020B0604020202020204" pitchFamily="34" charset="0"/>
              </a:rPr>
              <a:t>mollis</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pertinax</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assentior</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ea</a:t>
            </a:r>
            <a:r>
              <a:rPr lang="en-US">
                <a:solidFill>
                  <a:srgbClr val="333333"/>
                </a:solidFill>
                <a:latin typeface="Arial" panose="020B0604020202020204" pitchFamily="34" charset="0"/>
                <a:cs typeface="Arial" panose="020B0604020202020204" pitchFamily="34" charset="0"/>
              </a:rPr>
              <a:t>, vim.</a:t>
            </a:r>
          </a:p>
          <a:p>
            <a:endParaRPr lang="en-US">
              <a:solidFill>
                <a:srgbClr val="333333"/>
              </a:solidFill>
              <a:latin typeface="Arial" panose="020B0604020202020204" pitchFamily="34" charset="0"/>
              <a:cs typeface="Arial" panose="020B0604020202020204" pitchFamily="34" charset="0"/>
            </a:endParaRPr>
          </a:p>
        </p:txBody>
      </p:sp>
      <p:sp>
        <p:nvSpPr>
          <p:cNvPr id="4" name="Picture Placeholder 3">
            <a:extLst>
              <a:ext uri="{FF2B5EF4-FFF2-40B4-BE49-F238E27FC236}">
                <a16:creationId xmlns:a16="http://schemas.microsoft.com/office/drawing/2014/main" id="{6C6DB3A7-20E0-684E-9A74-A2BF27E7FB5D}"/>
              </a:ext>
            </a:extLst>
          </p:cNvPr>
          <p:cNvSpPr>
            <a:spLocks noGrp="1"/>
          </p:cNvSpPr>
          <p:nvPr>
            <p:ph type="pic" sz="quarter" idx="23"/>
          </p:nvPr>
        </p:nvSpPr>
        <p:spPr>
          <a:xfrm>
            <a:off x="1069975" y="1373188"/>
            <a:ext cx="4438650" cy="5484812"/>
          </a:xfrm>
        </p:spPr>
        <p:txBody>
          <a:bodyPr/>
          <a:lstStyle/>
          <a:p>
            <a:endParaRPr lang="en-US"/>
          </a:p>
        </p:txBody>
      </p:sp>
    </p:spTree>
    <p:extLst>
      <p:ext uri="{BB962C8B-B14F-4D97-AF65-F5344CB8AC3E}">
        <p14:creationId xmlns:p14="http://schemas.microsoft.com/office/powerpoint/2010/main" val="235357100"/>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7 –  Call Out Box - RED">
    <p:spTree>
      <p:nvGrpSpPr>
        <p:cNvPr id="1" name=""/>
        <p:cNvGrpSpPr/>
        <p:nvPr/>
      </p:nvGrpSpPr>
      <p:grpSpPr>
        <a:xfrm>
          <a:off x="0" y="0"/>
          <a:ext cx="0" cy="0"/>
          <a:chOff x="0" y="0"/>
          <a:chExt cx="0" cy="0"/>
        </a:xfrm>
      </p:grpSpPr>
      <p:sp>
        <p:nvSpPr>
          <p:cNvPr id="14" name="Top Nav">
            <a:extLst>
              <a:ext uri="{FF2B5EF4-FFF2-40B4-BE49-F238E27FC236}">
                <a16:creationId xmlns:a16="http://schemas.microsoft.com/office/drawing/2014/main" id="{E4D20FAE-37C6-C749-A4C0-1C7EB7AFC4CD}"/>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AC79D01-1491-1A46-B0B6-F2FEBC1BAC13}"/>
              </a:ext>
              <a:ext uri="{C183D7F6-B498-43B3-948B-1728B52AA6E4}">
                <adec:decorative xmlns:adec="http://schemas.microsoft.com/office/drawing/2017/decorative" val="1"/>
              </a:ext>
            </a:extLst>
          </p:cNvPr>
          <p:cNvSpPr/>
          <p:nvPr userDrawn="1"/>
        </p:nvSpPr>
        <p:spPr>
          <a:xfrm>
            <a:off x="8105549" y="729130"/>
            <a:ext cx="4086451" cy="4068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2B404AE-4E2C-6049-95E3-193B665C26EC}"/>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3" name="Chapter Title">
            <a:extLst>
              <a:ext uri="{FF2B5EF4-FFF2-40B4-BE49-F238E27FC236}">
                <a16:creationId xmlns:a16="http://schemas.microsoft.com/office/drawing/2014/main" id="{DA8190D2-E978-6643-BCB2-60CDE40B8368}"/>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5B59F53A-E8CF-1C40-B445-91F374C88B6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49255ED6-FF99-7C4C-872F-AE852772942F}"/>
              </a:ext>
            </a:extLst>
          </p:cNvPr>
          <p:cNvSpPr>
            <a:spLocks noGrp="1"/>
          </p:cNvSpPr>
          <p:nvPr>
            <p:ph type="title" hasCustomPrompt="1"/>
          </p:nvPr>
        </p:nvSpPr>
        <p:spPr>
          <a:xfrm>
            <a:off x="673004" y="1681524"/>
            <a:ext cx="3406871" cy="887413"/>
          </a:xfrm>
        </p:spPr>
        <p:txBody>
          <a:bodyPr/>
          <a:lstStyle>
            <a:lvl1pPr>
              <a:defRPr>
                <a:solidFill>
                  <a:schemeClr val="tx1"/>
                </a:solidFill>
              </a:defRPr>
            </a:lvl1pPr>
          </a:lstStyle>
          <a:p>
            <a:r>
              <a:rPr lang="en-US"/>
              <a:t>Click to edit Slide Title</a:t>
            </a:r>
          </a:p>
        </p:txBody>
      </p:sp>
      <p:sp>
        <p:nvSpPr>
          <p:cNvPr id="18" name="Subtitle">
            <a:extLst>
              <a:ext uri="{FF2B5EF4-FFF2-40B4-BE49-F238E27FC236}">
                <a16:creationId xmlns:a16="http://schemas.microsoft.com/office/drawing/2014/main" id="{AA788A84-57E8-A34B-9A7A-191EA5DB557D}"/>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tx1"/>
                </a:solidFill>
                <a:effectLst/>
              </a:defRPr>
            </a:lvl1pPr>
          </a:lstStyle>
          <a:p>
            <a:pPr lvl="0"/>
            <a:r>
              <a:rPr lang="en-US"/>
              <a:t>Small caption below</a:t>
            </a:r>
          </a:p>
        </p:txBody>
      </p:sp>
      <p:sp>
        <p:nvSpPr>
          <p:cNvPr id="22" name="Body Text">
            <a:extLst>
              <a:ext uri="{FF2B5EF4-FFF2-40B4-BE49-F238E27FC236}">
                <a16:creationId xmlns:a16="http://schemas.microsoft.com/office/drawing/2014/main" id="{B745550E-7BE1-494D-B44D-4932A01F337C}"/>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tx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1" name="Call out box">
            <a:extLst>
              <a:ext uri="{FF2B5EF4-FFF2-40B4-BE49-F238E27FC236}">
                <a16:creationId xmlns:a16="http://schemas.microsoft.com/office/drawing/2014/main" id="{959AF58F-8047-4A4F-B1B7-E6B18CF6AF88}"/>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bg1"/>
                </a:solidFill>
                <a:effectLst/>
              </a:defRPr>
            </a:lvl1pPr>
          </a:lstStyle>
          <a:p>
            <a:pPr lvl="0"/>
            <a:r>
              <a:rPr lang="en-US"/>
              <a:t>Call Out Box —</a:t>
            </a:r>
          </a:p>
          <a:p>
            <a:pPr lvl="0"/>
            <a:r>
              <a:rPr lang="en-US"/>
              <a:t>24pt Bold limited to 50 characters </a:t>
            </a:r>
          </a:p>
          <a:p>
            <a:pPr lvl="0"/>
            <a:endParaRPr lang="en-US"/>
          </a:p>
        </p:txBody>
      </p:sp>
    </p:spTree>
    <p:extLst>
      <p:ext uri="{BB962C8B-B14F-4D97-AF65-F5344CB8AC3E}">
        <p14:creationId xmlns:p14="http://schemas.microsoft.com/office/powerpoint/2010/main" val="3364947834"/>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7 –  Call Out Box -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DB41E570-CA75-A746-B954-43B4FA2F75C5}"/>
              </a:ext>
            </a:extLst>
          </p:cNvPr>
          <p:cNvSpPr/>
          <p:nvPr userDrawn="1"/>
        </p:nvSpPr>
        <p:spPr>
          <a:xfrm>
            <a:off x="0" y="728662"/>
            <a:ext cx="12192000" cy="6129337"/>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6D3B9-5F57-4D46-94D5-27811194DCDC}"/>
              </a:ext>
              <a:ext uri="{C183D7F6-B498-43B3-948B-1728B52AA6E4}">
                <adec:decorative xmlns:adec="http://schemas.microsoft.com/office/drawing/2017/decorative" val="1"/>
              </a:ext>
            </a:extLst>
          </p:cNvPr>
          <p:cNvSpPr/>
          <p:nvPr userDrawn="1"/>
        </p:nvSpPr>
        <p:spPr>
          <a:xfrm>
            <a:off x="8105549" y="729130"/>
            <a:ext cx="4086451" cy="40682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3" name="Footer Placeholder 2">
            <a:extLst>
              <a:ext uri="{FF2B5EF4-FFF2-40B4-BE49-F238E27FC236}">
                <a16:creationId xmlns:a16="http://schemas.microsoft.com/office/drawing/2014/main" id="{479EF590-E588-8B41-AF56-718C495BBF62}"/>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3" name="Chapter Title">
            <a:extLst>
              <a:ext uri="{FF2B5EF4-FFF2-40B4-BE49-F238E27FC236}">
                <a16:creationId xmlns:a16="http://schemas.microsoft.com/office/drawing/2014/main" id="{88B0874C-8B01-C74F-A1E1-E491D257E043}"/>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FC8C3A12-05AB-384D-B38A-AA60F17D9876}"/>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D895255C-5C21-B44A-9272-4243F8BCCC9A}"/>
              </a:ext>
            </a:extLst>
          </p:cNvPr>
          <p:cNvSpPr>
            <a:spLocks noGrp="1"/>
          </p:cNvSpPr>
          <p:nvPr>
            <p:ph type="title" hasCustomPrompt="1"/>
          </p:nvPr>
        </p:nvSpPr>
        <p:spPr>
          <a:xfrm>
            <a:off x="673004" y="1681524"/>
            <a:ext cx="3413448" cy="887413"/>
          </a:xfrm>
        </p:spPr>
        <p:txBody>
          <a:bodyPr/>
          <a:lstStyle>
            <a:lvl1pPr>
              <a:defRPr>
                <a:solidFill>
                  <a:schemeClr val="accent6">
                    <a:lumMod val="90000"/>
                  </a:schemeClr>
                </a:solidFill>
              </a:defRPr>
            </a:lvl1pPr>
          </a:lstStyle>
          <a:p>
            <a:r>
              <a:rPr lang="en-US"/>
              <a:t>Click to edit Slide Title</a:t>
            </a:r>
          </a:p>
        </p:txBody>
      </p:sp>
      <p:sp>
        <p:nvSpPr>
          <p:cNvPr id="20" name="Subtitle">
            <a:extLst>
              <a:ext uri="{FF2B5EF4-FFF2-40B4-BE49-F238E27FC236}">
                <a16:creationId xmlns:a16="http://schemas.microsoft.com/office/drawing/2014/main" id="{19F8877B-D18D-CF4F-A4B3-5626E1DDC4FA}"/>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bg1"/>
                </a:solidFill>
                <a:effectLst/>
              </a:defRPr>
            </a:lvl1pPr>
          </a:lstStyle>
          <a:p>
            <a:pPr lvl="0"/>
            <a:r>
              <a:rPr lang="en-US"/>
              <a:t>Small caption below</a:t>
            </a:r>
          </a:p>
        </p:txBody>
      </p:sp>
      <p:sp>
        <p:nvSpPr>
          <p:cNvPr id="22" name="Body Text">
            <a:extLst>
              <a:ext uri="{FF2B5EF4-FFF2-40B4-BE49-F238E27FC236}">
                <a16:creationId xmlns:a16="http://schemas.microsoft.com/office/drawing/2014/main" id="{24804DEE-1D02-2343-BFAA-2C9772B15563}"/>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bg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21" name="Call out Box">
            <a:extLst>
              <a:ext uri="{FF2B5EF4-FFF2-40B4-BE49-F238E27FC236}">
                <a16:creationId xmlns:a16="http://schemas.microsoft.com/office/drawing/2014/main" id="{B084D13F-DF47-7449-946E-30E399B43135}"/>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tx2"/>
                </a:solidFill>
                <a:effectLst/>
              </a:defRPr>
            </a:lvl1pPr>
          </a:lstStyle>
          <a:p>
            <a:pPr lvl="0"/>
            <a:r>
              <a:rPr lang="en-US"/>
              <a:t>Call Out Box —</a:t>
            </a:r>
          </a:p>
          <a:p>
            <a:pPr lvl="0"/>
            <a:r>
              <a:rPr lang="en-US"/>
              <a:t>24pt Bold limited to 50 characters </a:t>
            </a:r>
          </a:p>
          <a:p>
            <a:pPr lvl="0"/>
            <a:endParaRPr lang="en-US"/>
          </a:p>
        </p:txBody>
      </p:sp>
    </p:spTree>
    <p:extLst>
      <p:ext uri="{BB962C8B-B14F-4D97-AF65-F5344CB8AC3E}">
        <p14:creationId xmlns:p14="http://schemas.microsoft.com/office/powerpoint/2010/main" val="198892948"/>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7 –  Call Out Box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8798B9-84E2-EE4D-837A-4C3149D62EAE}"/>
              </a:ext>
              <a:ext uri="{C183D7F6-B498-43B3-948B-1728B52AA6E4}">
                <adec:decorative xmlns:adec="http://schemas.microsoft.com/office/drawing/2017/decorative" val="1"/>
              </a:ext>
            </a:extLst>
          </p:cNvPr>
          <p:cNvSpPr/>
          <p:nvPr userDrawn="1"/>
        </p:nvSpPr>
        <p:spPr>
          <a:xfrm>
            <a:off x="8105549" y="728662"/>
            <a:ext cx="4086451" cy="406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AF24543A-2943-E144-B0C9-4FF147982F8A}"/>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3" name="Chapter Title">
            <a:extLst>
              <a:ext uri="{FF2B5EF4-FFF2-40B4-BE49-F238E27FC236}">
                <a16:creationId xmlns:a16="http://schemas.microsoft.com/office/drawing/2014/main" id="{84900E18-72F0-D846-B39B-92BEB7B4C2B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25EA957-D2E1-084E-8256-651E3AD5768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9A8E5E85-12FB-CF4F-8F55-864987A9AC92}"/>
              </a:ext>
            </a:extLst>
          </p:cNvPr>
          <p:cNvSpPr>
            <a:spLocks noGrp="1"/>
          </p:cNvSpPr>
          <p:nvPr>
            <p:ph type="title" hasCustomPrompt="1"/>
          </p:nvPr>
        </p:nvSpPr>
        <p:spPr>
          <a:xfrm>
            <a:off x="673004" y="1681524"/>
            <a:ext cx="3406871" cy="887413"/>
          </a:xfrm>
        </p:spPr>
        <p:txBody>
          <a:bodyPr/>
          <a:lstStyle>
            <a:lvl1pPr>
              <a:defRPr>
                <a:solidFill>
                  <a:schemeClr val="bg1"/>
                </a:solidFill>
              </a:defRPr>
            </a:lvl1pPr>
          </a:lstStyle>
          <a:p>
            <a:r>
              <a:rPr lang="en-US"/>
              <a:t>Click to edit Slide Title</a:t>
            </a:r>
          </a:p>
        </p:txBody>
      </p:sp>
      <p:sp>
        <p:nvSpPr>
          <p:cNvPr id="10" name="Subtitle">
            <a:extLst>
              <a:ext uri="{FF2B5EF4-FFF2-40B4-BE49-F238E27FC236}">
                <a16:creationId xmlns:a16="http://schemas.microsoft.com/office/drawing/2014/main" id="{1AA82C71-2310-B94F-83E7-85F9DDAE2F9F}"/>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bg1"/>
                </a:solidFill>
                <a:effectLst/>
              </a:defRPr>
            </a:lvl1pPr>
          </a:lstStyle>
          <a:p>
            <a:pPr lvl="0"/>
            <a:r>
              <a:rPr lang="en-US"/>
              <a:t>Small caption below</a:t>
            </a:r>
          </a:p>
        </p:txBody>
      </p:sp>
      <p:sp>
        <p:nvSpPr>
          <p:cNvPr id="16" name="Body Text">
            <a:extLst>
              <a:ext uri="{FF2B5EF4-FFF2-40B4-BE49-F238E27FC236}">
                <a16:creationId xmlns:a16="http://schemas.microsoft.com/office/drawing/2014/main" id="{F8CA0EEE-48D2-E543-8BF2-48FA2307D369}"/>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bg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4" name="Call out box">
            <a:extLst>
              <a:ext uri="{FF2B5EF4-FFF2-40B4-BE49-F238E27FC236}">
                <a16:creationId xmlns:a16="http://schemas.microsoft.com/office/drawing/2014/main" id="{AE11AB8B-B566-2644-B60E-0DB3F72ACC8D}"/>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tx1"/>
                </a:solidFill>
                <a:effectLst/>
              </a:defRPr>
            </a:lvl1pPr>
          </a:lstStyle>
          <a:p>
            <a:pPr lvl="0"/>
            <a:r>
              <a:rPr lang="en-US"/>
              <a:t>Call Out Box —</a:t>
            </a:r>
          </a:p>
          <a:p>
            <a:pPr lvl="0"/>
            <a:r>
              <a:rPr lang="en-US"/>
              <a:t>24pt Bold limited to 50 characters </a:t>
            </a:r>
          </a:p>
          <a:p>
            <a:pPr lvl="0"/>
            <a:endParaRPr lang="en-US"/>
          </a:p>
        </p:txBody>
      </p:sp>
    </p:spTree>
    <p:extLst>
      <p:ext uri="{BB962C8B-B14F-4D97-AF65-F5344CB8AC3E}">
        <p14:creationId xmlns:p14="http://schemas.microsoft.com/office/powerpoint/2010/main" val="2345258642"/>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1 - Cover Slid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25C50BE7-02B9-E94F-82D1-CA65C5808638}"/>
              </a:ext>
            </a:extLst>
          </p:cNvPr>
          <p:cNvSpPr/>
          <p:nvPr userDrawn="1"/>
        </p:nvSpPr>
        <p:spPr>
          <a:xfrm>
            <a:off x="0" y="-1"/>
            <a:ext cx="12192000" cy="6860093"/>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29" name="Picture 28">
            <a:extLst>
              <a:ext uri="{FF2B5EF4-FFF2-40B4-BE49-F238E27FC236}">
                <a16:creationId xmlns:a16="http://schemas.microsoft.com/office/drawing/2014/main" id="{CFEC3F10-5F67-304B-8825-308AD531CD08}"/>
              </a:ext>
            </a:extLst>
          </p:cNvPr>
          <p:cNvPicPr>
            <a:picLocks noChangeAspect="1"/>
          </p:cNvPicPr>
          <p:nvPr userDrawn="1"/>
        </p:nvPicPr>
        <p:blipFill>
          <a:blip r:embed="rId2"/>
          <a:stretch>
            <a:fillRect/>
          </a:stretch>
        </p:blipFill>
        <p:spPr>
          <a:xfrm>
            <a:off x="4934" y="0"/>
            <a:ext cx="12187066" cy="6858000"/>
          </a:xfrm>
          <a:prstGeom prst="rect">
            <a:avLst/>
          </a:prstGeom>
        </p:spPr>
      </p:pic>
      <p:grpSp>
        <p:nvGrpSpPr>
          <p:cNvPr id="7" name="Group 6">
            <a:extLst>
              <a:ext uri="{FF2B5EF4-FFF2-40B4-BE49-F238E27FC236}">
                <a16:creationId xmlns:a16="http://schemas.microsoft.com/office/drawing/2014/main" id="{C58AD3BE-D6CF-A64B-8811-9A8A9093BA39}"/>
              </a:ext>
              <a:ext uri="{C183D7F6-B498-43B3-948B-1728B52AA6E4}">
                <adec:decorative xmlns:adec="http://schemas.microsoft.com/office/drawing/2017/decorative" val="1"/>
              </a:ext>
            </a:extLst>
          </p:cNvPr>
          <p:cNvGrpSpPr/>
          <p:nvPr userDrawn="1"/>
        </p:nvGrpSpPr>
        <p:grpSpPr>
          <a:xfrm>
            <a:off x="362867" y="-3"/>
            <a:ext cx="11734660" cy="6349157"/>
            <a:chOff x="362867" y="-3"/>
            <a:chExt cx="11734660" cy="6349157"/>
          </a:xfrm>
        </p:grpSpPr>
        <p:sp>
          <p:nvSpPr>
            <p:cNvPr id="37" name="Rectangle 36">
              <a:extLst>
                <a:ext uri="{FF2B5EF4-FFF2-40B4-BE49-F238E27FC236}">
                  <a16:creationId xmlns:a16="http://schemas.microsoft.com/office/drawing/2014/main" id="{0D9449F4-DDDA-2940-AC8E-5A8EB963E028}"/>
                </a:ext>
              </a:extLst>
            </p:cNvPr>
            <p:cNvSpPr/>
            <p:nvPr/>
          </p:nvSpPr>
          <p:spPr>
            <a:xfrm>
              <a:off x="362867" y="6136112"/>
              <a:ext cx="10780357" cy="213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977B72-DEEB-B642-B055-A1FC830C6F22}"/>
                </a:ext>
              </a:extLst>
            </p:cNvPr>
            <p:cNvSpPr/>
            <p:nvPr/>
          </p:nvSpPr>
          <p:spPr>
            <a:xfrm rot="16200000">
              <a:off x="9515714" y="4721644"/>
              <a:ext cx="3025021" cy="229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49CCB56-97C4-D743-80FD-7AEEF01BDBA1}"/>
                </a:ext>
              </a:extLst>
            </p:cNvPr>
            <p:cNvSpPr/>
            <p:nvPr/>
          </p:nvSpPr>
          <p:spPr>
            <a:xfrm>
              <a:off x="9502377" y="3324133"/>
              <a:ext cx="1640847" cy="224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888F149-DAA2-B848-801A-FCC1422F3B96}"/>
                </a:ext>
              </a:extLst>
            </p:cNvPr>
            <p:cNvSpPr/>
            <p:nvPr/>
          </p:nvSpPr>
          <p:spPr>
            <a:xfrm rot="16200000">
              <a:off x="9188261" y="3004154"/>
              <a:ext cx="858236" cy="230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A3E8350-CB13-2444-ACBA-9CB24416579D}"/>
                </a:ext>
              </a:extLst>
            </p:cNvPr>
            <p:cNvGrpSpPr/>
            <p:nvPr/>
          </p:nvGrpSpPr>
          <p:grpSpPr>
            <a:xfrm>
              <a:off x="10907820" y="507347"/>
              <a:ext cx="929262" cy="929262"/>
              <a:chOff x="10912844" y="507347"/>
              <a:chExt cx="929262" cy="929262"/>
            </a:xfrm>
            <a:solidFill>
              <a:schemeClr val="bg1"/>
            </a:solidFill>
          </p:grpSpPr>
          <p:sp>
            <p:nvSpPr>
              <p:cNvPr id="35" name="Parallelogram 34">
                <a:extLst>
                  <a:ext uri="{FF2B5EF4-FFF2-40B4-BE49-F238E27FC236}">
                    <a16:creationId xmlns:a16="http://schemas.microsoft.com/office/drawing/2014/main" id="{54F2EC11-B068-3749-B697-AB996FFEBDD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6D7DAAF6-5C60-8E42-8F56-8A59D01DAFF5}"/>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3A0D68A-64DE-034D-A0D9-7DBB1C30BD44}"/>
                </a:ext>
              </a:extLst>
            </p:cNvPr>
            <p:cNvSpPr/>
            <p:nvPr/>
          </p:nvSpPr>
          <p:spPr>
            <a:xfrm rot="8100000">
              <a:off x="9147057" y="1613790"/>
              <a:ext cx="2950470" cy="224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427200B-3CEF-4543-AFE8-A349D401B181}"/>
                </a:ext>
              </a:extLst>
            </p:cNvPr>
            <p:cNvSpPr/>
            <p:nvPr userDrawn="1"/>
          </p:nvSpPr>
          <p:spPr>
            <a:xfrm rot="16200000">
              <a:off x="-2696712" y="3059577"/>
              <a:ext cx="6349157" cy="229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descr="McGraw Hill red cube Logo">
            <a:extLst>
              <a:ext uri="{FF2B5EF4-FFF2-40B4-BE49-F238E27FC236}">
                <a16:creationId xmlns:a16="http://schemas.microsoft.com/office/drawing/2014/main" id="{AD397FEF-023D-054E-ACC9-0270E3770C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45" name="Rectangle 44">
            <a:extLst>
              <a:ext uri="{FF2B5EF4-FFF2-40B4-BE49-F238E27FC236}">
                <a16:creationId xmlns:a16="http://schemas.microsoft.com/office/drawing/2014/main" id="{546F528F-8FD7-0046-8513-FB61348B3753}"/>
              </a:ext>
              <a:ext uri="{C183D7F6-B498-43B3-948B-1728B52AA6E4}">
                <adec:decorative xmlns:adec="http://schemas.microsoft.com/office/drawing/2017/decorative" val="1"/>
              </a:ext>
            </a:extLst>
          </p:cNvPr>
          <p:cNvSpPr/>
          <p:nvPr userDrawn="1"/>
        </p:nvSpPr>
        <p:spPr>
          <a:xfrm>
            <a:off x="1070296" y="4023448"/>
            <a:ext cx="5144767" cy="923533"/>
          </a:xfrm>
          <a:prstGeom prst="rect">
            <a:avLst/>
          </a:prstGeom>
          <a:solidFill>
            <a:schemeClr val="accent3"/>
          </a:solidFill>
          <a:ln w="9525">
            <a:solidFill>
              <a:srgbClr val="5F14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FABC2A16-3F7C-3046-969E-5B8D87BD37CD}"/>
              </a:ext>
              <a:ext uri="{C183D7F6-B498-43B3-948B-1728B52AA6E4}">
                <adec:decorative xmlns:adec="http://schemas.microsoft.com/office/drawing/2017/decorative" val="1"/>
              </a:ext>
            </a:extLst>
          </p:cNvPr>
          <p:cNvSpPr/>
          <p:nvPr userDrawn="1"/>
        </p:nvSpPr>
        <p:spPr>
          <a:xfrm>
            <a:off x="1070296" y="1436453"/>
            <a:ext cx="5144874" cy="2580258"/>
          </a:xfrm>
          <a:prstGeom prst="rect">
            <a:avLst/>
          </a:prstGeom>
          <a:solidFill>
            <a:schemeClr val="accent3"/>
          </a:solidFill>
          <a:ln w="9525">
            <a:solidFill>
              <a:srgbClr val="5F14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itle 2">
            <a:extLst>
              <a:ext uri="{FF2B5EF4-FFF2-40B4-BE49-F238E27FC236}">
                <a16:creationId xmlns:a16="http://schemas.microsoft.com/office/drawing/2014/main" id="{518E6496-8922-7A41-B98C-68CD630298B0}"/>
              </a:ext>
            </a:extLst>
          </p:cNvPr>
          <p:cNvSpPr>
            <a:spLocks noGrp="1"/>
          </p:cNvSpPr>
          <p:nvPr>
            <p:ph type="title" hasCustomPrompt="1"/>
          </p:nvPr>
        </p:nvSpPr>
        <p:spPr>
          <a:xfrm>
            <a:off x="1192983" y="1605014"/>
            <a:ext cx="4831300" cy="1420574"/>
          </a:xfrm>
        </p:spPr>
        <p:txBody>
          <a:bodyPr/>
          <a:lstStyle>
            <a:lvl1pPr>
              <a:defRPr>
                <a:solidFill>
                  <a:schemeClr val="bg1"/>
                </a:solidFill>
              </a:defRPr>
            </a:lvl1pPr>
          </a:lstStyle>
          <a:p>
            <a:r>
              <a:rPr lang="en-US"/>
              <a:t>Click to edit Slide Title</a:t>
            </a:r>
          </a:p>
        </p:txBody>
      </p:sp>
      <p:sp>
        <p:nvSpPr>
          <p:cNvPr id="48" name="Subtitle">
            <a:extLst>
              <a:ext uri="{FF2B5EF4-FFF2-40B4-BE49-F238E27FC236}">
                <a16:creationId xmlns:a16="http://schemas.microsoft.com/office/drawing/2014/main" id="{C521F783-BD0D-4E45-AF8D-244BD4F70944}"/>
              </a:ext>
            </a:extLst>
          </p:cNvPr>
          <p:cNvSpPr>
            <a:spLocks noGrp="1"/>
          </p:cNvSpPr>
          <p:nvPr>
            <p:ph type="body" sz="quarter" idx="14" hasCustomPrompt="1"/>
          </p:nvPr>
        </p:nvSpPr>
        <p:spPr>
          <a:xfrm>
            <a:off x="1208087" y="3139278"/>
            <a:ext cx="4533631" cy="723986"/>
          </a:xfrm>
        </p:spPr>
        <p:txBody>
          <a:bodyPr>
            <a:noAutofit/>
          </a:bodyPr>
          <a:lstStyle>
            <a:lvl1pPr marL="0" indent="0">
              <a:buNone/>
              <a:defRPr sz="2400">
                <a:solidFill>
                  <a:schemeClr val="bg1"/>
                </a:solidFill>
              </a:defRPr>
            </a:lvl1pPr>
          </a:lstStyle>
          <a:p>
            <a:pPr lvl="0"/>
            <a:r>
              <a:rPr lang="en-US"/>
              <a:t>Presentation Subtitle Sample 2 Lines Lorem Ipsum Dolore</a:t>
            </a:r>
          </a:p>
        </p:txBody>
      </p:sp>
      <p:sp>
        <p:nvSpPr>
          <p:cNvPr id="31" name="Name &amp; Surname">
            <a:extLst>
              <a:ext uri="{FF2B5EF4-FFF2-40B4-BE49-F238E27FC236}">
                <a16:creationId xmlns:a16="http://schemas.microsoft.com/office/drawing/2014/main" id="{4A623C1E-7ACF-624F-925D-EE13A08C6D7E}"/>
              </a:ext>
            </a:extLst>
          </p:cNvPr>
          <p:cNvSpPr>
            <a:spLocks noGrp="1"/>
          </p:cNvSpPr>
          <p:nvPr>
            <p:ph type="body" sz="quarter" idx="15" hasCustomPrompt="1"/>
          </p:nvPr>
        </p:nvSpPr>
        <p:spPr>
          <a:xfrm>
            <a:off x="1208087" y="4122407"/>
            <a:ext cx="4887913" cy="311531"/>
          </a:xfrm>
        </p:spPr>
        <p:txBody>
          <a:bodyPr>
            <a:noAutofit/>
          </a:bodyPr>
          <a:lstStyle>
            <a:lvl1pPr marL="0" indent="0">
              <a:buNone/>
              <a:defRPr sz="1800">
                <a:solidFill>
                  <a:schemeClr val="bg1"/>
                </a:solidFill>
              </a:defRPr>
            </a:lvl1pPr>
          </a:lstStyle>
          <a:p>
            <a:pPr lvl="0"/>
            <a:r>
              <a:rPr lang="en-US"/>
              <a:t>Presenter Name(s)</a:t>
            </a:r>
          </a:p>
        </p:txBody>
      </p:sp>
      <p:sp>
        <p:nvSpPr>
          <p:cNvPr id="30" name="Numeral Date">
            <a:extLst>
              <a:ext uri="{FF2B5EF4-FFF2-40B4-BE49-F238E27FC236}">
                <a16:creationId xmlns:a16="http://schemas.microsoft.com/office/drawing/2014/main" id="{80B0E6A2-D15A-844C-BC00-3E06BA55C9FA}"/>
              </a:ext>
            </a:extLst>
          </p:cNvPr>
          <p:cNvSpPr>
            <a:spLocks noGrp="1"/>
          </p:cNvSpPr>
          <p:nvPr>
            <p:ph type="body" sz="quarter" idx="16" hasCustomPrompt="1"/>
          </p:nvPr>
        </p:nvSpPr>
        <p:spPr>
          <a:xfrm>
            <a:off x="1208087" y="4512640"/>
            <a:ext cx="1811481" cy="311531"/>
          </a:xfrm>
        </p:spPr>
        <p:txBody>
          <a:bodyPr>
            <a:noAutofit/>
          </a:bodyPr>
          <a:lstStyle>
            <a:lvl1pPr marL="0" indent="0">
              <a:buNone/>
              <a:defRPr sz="1800">
                <a:solidFill>
                  <a:schemeClr val="bg1"/>
                </a:solidFill>
              </a:defRPr>
            </a:lvl1pPr>
          </a:lstStyle>
          <a:p>
            <a:pPr lvl="0"/>
            <a:r>
              <a:rPr lang="en-US"/>
              <a:t>Date</a:t>
            </a:r>
          </a:p>
        </p:txBody>
      </p:sp>
      <p:sp>
        <p:nvSpPr>
          <p:cNvPr id="25" name="Picture Placeholder 2">
            <a:extLst>
              <a:ext uri="{FF2B5EF4-FFF2-40B4-BE49-F238E27FC236}">
                <a16:creationId xmlns:a16="http://schemas.microsoft.com/office/drawing/2014/main" id="{7E67ABFC-699A-5442-B333-C5B9BFC1B626}"/>
              </a:ext>
            </a:extLst>
          </p:cNvPr>
          <p:cNvSpPr>
            <a:spLocks noGrp="1"/>
          </p:cNvSpPr>
          <p:nvPr>
            <p:ph type="pic" sz="quarter" idx="18"/>
          </p:nvPr>
        </p:nvSpPr>
        <p:spPr>
          <a:xfrm>
            <a:off x="6259041" y="2830679"/>
            <a:ext cx="3121683" cy="4027321"/>
          </a:xfrm>
        </p:spPr>
        <p:txBody>
          <a:bodyPr/>
          <a:lstStyle/>
          <a:p>
            <a:r>
              <a:rPr lang="en-US"/>
              <a:t>Click icon to add picture</a:t>
            </a:r>
          </a:p>
        </p:txBody>
      </p:sp>
    </p:spTree>
    <p:extLst>
      <p:ext uri="{BB962C8B-B14F-4D97-AF65-F5344CB8AC3E}">
        <p14:creationId xmlns:p14="http://schemas.microsoft.com/office/powerpoint/2010/main" val="5636020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07 –  Call Out Box - VIOLET">
    <p:spTree>
      <p:nvGrpSpPr>
        <p:cNvPr id="1" name=""/>
        <p:cNvGrpSpPr/>
        <p:nvPr/>
      </p:nvGrpSpPr>
      <p:grpSpPr>
        <a:xfrm>
          <a:off x="0" y="0"/>
          <a:ext cx="0" cy="0"/>
          <a:chOff x="0" y="0"/>
          <a:chExt cx="0" cy="0"/>
        </a:xfrm>
      </p:grpSpPr>
      <p:sp>
        <p:nvSpPr>
          <p:cNvPr id="17" name="Top Nav">
            <a:extLst>
              <a:ext uri="{FF2B5EF4-FFF2-40B4-BE49-F238E27FC236}">
                <a16:creationId xmlns:a16="http://schemas.microsoft.com/office/drawing/2014/main" id="{FC231581-4C30-CC44-97C7-AF37930886B5}"/>
              </a:ext>
            </a:extLst>
          </p:cNvPr>
          <p:cNvSpPr/>
          <p:nvPr userDrawn="1"/>
        </p:nvSpPr>
        <p:spPr>
          <a:xfrm>
            <a:off x="8105548" y="728663"/>
            <a:ext cx="4086452" cy="406829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95D441DD-A5DD-674E-B805-796E0DCE872B}"/>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3" name="Chapter Title">
            <a:extLst>
              <a:ext uri="{FF2B5EF4-FFF2-40B4-BE49-F238E27FC236}">
                <a16:creationId xmlns:a16="http://schemas.microsoft.com/office/drawing/2014/main" id="{84900E18-72F0-D846-B39B-92BEB7B4C2B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25EA957-D2E1-084E-8256-651E3AD5768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C6AF6692-F0B1-984D-AAE3-766630556B13}"/>
              </a:ext>
            </a:extLst>
          </p:cNvPr>
          <p:cNvSpPr>
            <a:spLocks noGrp="1"/>
          </p:cNvSpPr>
          <p:nvPr>
            <p:ph type="title" hasCustomPrompt="1"/>
          </p:nvPr>
        </p:nvSpPr>
        <p:spPr>
          <a:xfrm>
            <a:off x="673004" y="1681524"/>
            <a:ext cx="3406871" cy="887413"/>
          </a:xfrm>
        </p:spPr>
        <p:txBody>
          <a:bodyPr/>
          <a:lstStyle>
            <a:lvl1pPr>
              <a:defRPr>
                <a:solidFill>
                  <a:schemeClr val="tx1"/>
                </a:solidFill>
              </a:defRPr>
            </a:lvl1pPr>
          </a:lstStyle>
          <a:p>
            <a:r>
              <a:rPr lang="en-US"/>
              <a:t>Click to edit Slide Title</a:t>
            </a:r>
          </a:p>
        </p:txBody>
      </p:sp>
      <p:sp>
        <p:nvSpPr>
          <p:cNvPr id="10" name="Subtitle">
            <a:extLst>
              <a:ext uri="{FF2B5EF4-FFF2-40B4-BE49-F238E27FC236}">
                <a16:creationId xmlns:a16="http://schemas.microsoft.com/office/drawing/2014/main" id="{1AA82C71-2310-B94F-83E7-85F9DDAE2F9F}"/>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tx1"/>
                </a:solidFill>
                <a:effectLst/>
              </a:defRPr>
            </a:lvl1pPr>
          </a:lstStyle>
          <a:p>
            <a:pPr lvl="0"/>
            <a:r>
              <a:rPr lang="en-US"/>
              <a:t>Small caption below</a:t>
            </a:r>
          </a:p>
        </p:txBody>
      </p:sp>
      <p:sp>
        <p:nvSpPr>
          <p:cNvPr id="16" name="Body Text">
            <a:extLst>
              <a:ext uri="{FF2B5EF4-FFF2-40B4-BE49-F238E27FC236}">
                <a16:creationId xmlns:a16="http://schemas.microsoft.com/office/drawing/2014/main" id="{F8CA0EEE-48D2-E543-8BF2-48FA2307D369}"/>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tx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1" name="Call out box">
            <a:extLst>
              <a:ext uri="{FF2B5EF4-FFF2-40B4-BE49-F238E27FC236}">
                <a16:creationId xmlns:a16="http://schemas.microsoft.com/office/drawing/2014/main" id="{77BBF566-40CB-864A-B2E3-96B94E6B17CE}"/>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tx1"/>
                </a:solidFill>
                <a:effectLst/>
              </a:defRPr>
            </a:lvl1pPr>
          </a:lstStyle>
          <a:p>
            <a:pPr lvl="0"/>
            <a:r>
              <a:rPr lang="en-US"/>
              <a:t>Call Out Box —</a:t>
            </a:r>
          </a:p>
          <a:p>
            <a:pPr lvl="0"/>
            <a:r>
              <a:rPr lang="en-US"/>
              <a:t>24pt Bold limited to 50 characters </a:t>
            </a:r>
          </a:p>
          <a:p>
            <a:pPr lvl="0"/>
            <a:endParaRPr lang="en-US"/>
          </a:p>
        </p:txBody>
      </p:sp>
      <p:sp>
        <p:nvSpPr>
          <p:cNvPr id="12" name="Pg">
            <a:extLst>
              <a:ext uri="{FF2B5EF4-FFF2-40B4-BE49-F238E27FC236}">
                <a16:creationId xmlns:a16="http://schemas.microsoft.com/office/drawing/2014/main" id="{AECED608-F065-4D58-B7C8-0C1C936EBB3A}"/>
              </a:ext>
            </a:extLst>
          </p:cNvPr>
          <p:cNvSpPr txBox="1"/>
          <p:nvPr userDrawn="1"/>
        </p:nvSpPr>
        <p:spPr>
          <a:xfrm>
            <a:off x="10405038" y="65020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2873542"/>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07 –  Call Out Box - VIOLET">
    <p:spTree>
      <p:nvGrpSpPr>
        <p:cNvPr id="1" name=""/>
        <p:cNvGrpSpPr/>
        <p:nvPr/>
      </p:nvGrpSpPr>
      <p:grpSpPr>
        <a:xfrm>
          <a:off x="0" y="0"/>
          <a:ext cx="0" cy="0"/>
          <a:chOff x="0" y="0"/>
          <a:chExt cx="0" cy="0"/>
        </a:xfrm>
      </p:grpSpPr>
      <p:sp>
        <p:nvSpPr>
          <p:cNvPr id="12" name="Top Nav">
            <a:extLst>
              <a:ext uri="{FF2B5EF4-FFF2-40B4-BE49-F238E27FC236}">
                <a16:creationId xmlns:a16="http://schemas.microsoft.com/office/drawing/2014/main" id="{5632E63E-8B1B-134B-9EA1-CD9ACBB67160}"/>
              </a:ext>
            </a:extLst>
          </p:cNvPr>
          <p:cNvSpPr/>
          <p:nvPr userDrawn="1"/>
        </p:nvSpPr>
        <p:spPr>
          <a:xfrm>
            <a:off x="0" y="728662"/>
            <a:ext cx="12192000" cy="6129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8798B9-84E2-EE4D-837A-4C3149D62EAE}"/>
              </a:ext>
              <a:ext uri="{C183D7F6-B498-43B3-948B-1728B52AA6E4}">
                <adec:decorative xmlns:adec="http://schemas.microsoft.com/office/drawing/2017/decorative" val="1"/>
              </a:ext>
            </a:extLst>
          </p:cNvPr>
          <p:cNvSpPr/>
          <p:nvPr userDrawn="1"/>
        </p:nvSpPr>
        <p:spPr>
          <a:xfrm>
            <a:off x="8105549" y="728662"/>
            <a:ext cx="4086451" cy="4068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05077483-4A49-AA4B-8B2E-9115C1ECC2E6}"/>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3" name="Chapter Title">
            <a:extLst>
              <a:ext uri="{FF2B5EF4-FFF2-40B4-BE49-F238E27FC236}">
                <a16:creationId xmlns:a16="http://schemas.microsoft.com/office/drawing/2014/main" id="{84900E18-72F0-D846-B39B-92BEB7B4C2B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25EA957-D2E1-084E-8256-651E3AD5768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DB93D016-9E70-8F45-AA00-97F5080F2D75}"/>
              </a:ext>
            </a:extLst>
          </p:cNvPr>
          <p:cNvSpPr>
            <a:spLocks noGrp="1"/>
          </p:cNvSpPr>
          <p:nvPr>
            <p:ph type="title" hasCustomPrompt="1"/>
          </p:nvPr>
        </p:nvSpPr>
        <p:spPr>
          <a:xfrm>
            <a:off x="673004" y="1681524"/>
            <a:ext cx="3413448" cy="887413"/>
          </a:xfrm>
        </p:spPr>
        <p:txBody>
          <a:bodyPr/>
          <a:lstStyle>
            <a:lvl1pPr>
              <a:defRPr>
                <a:solidFill>
                  <a:schemeClr val="bg1"/>
                </a:solidFill>
              </a:defRPr>
            </a:lvl1pPr>
          </a:lstStyle>
          <a:p>
            <a:r>
              <a:rPr lang="en-US"/>
              <a:t>Click to edit Slide Title</a:t>
            </a:r>
          </a:p>
        </p:txBody>
      </p:sp>
      <p:sp>
        <p:nvSpPr>
          <p:cNvPr id="10" name="Subtitle">
            <a:extLst>
              <a:ext uri="{FF2B5EF4-FFF2-40B4-BE49-F238E27FC236}">
                <a16:creationId xmlns:a16="http://schemas.microsoft.com/office/drawing/2014/main" id="{1AA82C71-2310-B94F-83E7-85F9DDAE2F9F}"/>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bg1"/>
                </a:solidFill>
                <a:effectLst/>
              </a:defRPr>
            </a:lvl1pPr>
          </a:lstStyle>
          <a:p>
            <a:pPr lvl="0"/>
            <a:r>
              <a:rPr lang="en-US"/>
              <a:t>Small caption below</a:t>
            </a:r>
          </a:p>
        </p:txBody>
      </p:sp>
      <p:sp>
        <p:nvSpPr>
          <p:cNvPr id="16" name="Body Text">
            <a:extLst>
              <a:ext uri="{FF2B5EF4-FFF2-40B4-BE49-F238E27FC236}">
                <a16:creationId xmlns:a16="http://schemas.microsoft.com/office/drawing/2014/main" id="{F8CA0EEE-48D2-E543-8BF2-48FA2307D369}"/>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bg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4" name="Call out box">
            <a:extLst>
              <a:ext uri="{FF2B5EF4-FFF2-40B4-BE49-F238E27FC236}">
                <a16:creationId xmlns:a16="http://schemas.microsoft.com/office/drawing/2014/main" id="{AE11AB8B-B566-2644-B60E-0DB3F72ACC8D}"/>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bg1"/>
                </a:solidFill>
                <a:effectLst/>
              </a:defRPr>
            </a:lvl1pPr>
          </a:lstStyle>
          <a:p>
            <a:pPr lvl="0"/>
            <a:r>
              <a:rPr lang="en-US"/>
              <a:t>Call Out Box —</a:t>
            </a:r>
          </a:p>
          <a:p>
            <a:pPr lvl="0"/>
            <a:r>
              <a:rPr lang="en-US"/>
              <a:t>24pt Bold limited to 50 characters </a:t>
            </a:r>
          </a:p>
          <a:p>
            <a:pPr lvl="0"/>
            <a:endParaRPr lang="en-US"/>
          </a:p>
        </p:txBody>
      </p:sp>
    </p:spTree>
    <p:extLst>
      <p:ext uri="{BB962C8B-B14F-4D97-AF65-F5344CB8AC3E}">
        <p14:creationId xmlns:p14="http://schemas.microsoft.com/office/powerpoint/2010/main" val="1695473780"/>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8 –  Full Bleed Photo - RE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B1A09C3-C221-5247-95D0-510AEE25B70D}"/>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1445B405-5520-D342-BFF1-B35680114262}"/>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8" name="Chapter Title">
            <a:extLst>
              <a:ext uri="{FF2B5EF4-FFF2-40B4-BE49-F238E27FC236}">
                <a16:creationId xmlns:a16="http://schemas.microsoft.com/office/drawing/2014/main" id="{84EF5F22-40A4-F34C-9AAE-3BE16DC4D88E}"/>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0" name="Pg">
            <a:extLst>
              <a:ext uri="{FF2B5EF4-FFF2-40B4-BE49-F238E27FC236}">
                <a16:creationId xmlns:a16="http://schemas.microsoft.com/office/drawing/2014/main" id="{9E56A7A9-2EA7-8342-A088-17D4FCB6BD74}"/>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2280C8E3-777D-544D-80D5-B7791BC58B36}"/>
              </a:ext>
            </a:extLst>
          </p:cNvPr>
          <p:cNvSpPr>
            <a:spLocks noGrp="1"/>
          </p:cNvSpPr>
          <p:nvPr>
            <p:ph type="title" hasCustomPrompt="1"/>
          </p:nvPr>
        </p:nvSpPr>
        <p:spPr>
          <a:xfrm>
            <a:off x="9115079" y="3827004"/>
            <a:ext cx="2067391" cy="1950935"/>
          </a:xfrm>
        </p:spPr>
        <p:txBody>
          <a:bodyPr/>
          <a:lstStyle>
            <a:lvl1pPr>
              <a:defRPr>
                <a:solidFill>
                  <a:schemeClr val="bg1"/>
                </a:solidFill>
              </a:defRPr>
            </a:lvl1pPr>
          </a:lstStyle>
          <a:p>
            <a:r>
              <a:rPr lang="en-US"/>
              <a:t>Click to edit Slide Title</a:t>
            </a:r>
          </a:p>
        </p:txBody>
      </p:sp>
      <p:sp>
        <p:nvSpPr>
          <p:cNvPr id="13" name="Picture Placeholder 12">
            <a:extLst>
              <a:ext uri="{FF2B5EF4-FFF2-40B4-BE49-F238E27FC236}">
                <a16:creationId xmlns:a16="http://schemas.microsoft.com/office/drawing/2014/main" id="{F17A9CB7-967C-C743-9745-5972400AEAA9}"/>
              </a:ext>
            </a:extLst>
          </p:cNvPr>
          <p:cNvSpPr>
            <a:spLocks noGrp="1"/>
          </p:cNvSpPr>
          <p:nvPr>
            <p:ph type="pic" sz="quarter" idx="21"/>
          </p:nvPr>
        </p:nvSpPr>
        <p:spPr>
          <a:xfrm>
            <a:off x="0" y="728663"/>
            <a:ext cx="12192000" cy="6122987"/>
          </a:xfrm>
          <a:custGeom>
            <a:avLst/>
            <a:gdLst>
              <a:gd name="connsiteX0" fmla="*/ 0 w 12192000"/>
              <a:gd name="connsiteY0" fmla="*/ 0 h 6122987"/>
              <a:gd name="connsiteX1" fmla="*/ 12192000 w 12192000"/>
              <a:gd name="connsiteY1" fmla="*/ 0 h 6122987"/>
              <a:gd name="connsiteX2" fmla="*/ 12192000 w 12192000"/>
              <a:gd name="connsiteY2" fmla="*/ 2042886 h 6122987"/>
              <a:gd name="connsiteX3" fmla="*/ 8142436 w 12192000"/>
              <a:gd name="connsiteY3" fmla="*/ 2042886 h 6122987"/>
              <a:gd name="connsiteX4" fmla="*/ 8142436 w 12192000"/>
              <a:gd name="connsiteY4" fmla="*/ 6122987 h 6122987"/>
              <a:gd name="connsiteX5" fmla="*/ 0 w 12192000"/>
              <a:gd name="connsiteY5" fmla="*/ 6122987 h 61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122987">
                <a:moveTo>
                  <a:pt x="0" y="0"/>
                </a:moveTo>
                <a:lnTo>
                  <a:pt x="12192000" y="0"/>
                </a:lnTo>
                <a:lnTo>
                  <a:pt x="12192000" y="2042886"/>
                </a:lnTo>
                <a:lnTo>
                  <a:pt x="8142436" y="2042886"/>
                </a:lnTo>
                <a:lnTo>
                  <a:pt x="8142436" y="6122987"/>
                </a:lnTo>
                <a:lnTo>
                  <a:pt x="0" y="6122987"/>
                </a:lnTo>
                <a:close/>
              </a:path>
            </a:pathLst>
          </a:custGeom>
        </p:spPr>
        <p:txBody>
          <a:bodyPr wrap="square">
            <a:noAutofit/>
          </a:bodyPr>
          <a:lstStyle/>
          <a:p>
            <a:endParaRPr lang="en-US"/>
          </a:p>
        </p:txBody>
      </p:sp>
    </p:spTree>
    <p:extLst>
      <p:ext uri="{BB962C8B-B14F-4D97-AF65-F5344CB8AC3E}">
        <p14:creationId xmlns:p14="http://schemas.microsoft.com/office/powerpoint/2010/main" val="2054701270"/>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8 –  Full Bleed Photo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0B215F-CC30-5D4D-8CBD-8143A5F9B79C}"/>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97217A81-5A2C-1C46-B732-6D8F752FE78D}"/>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9" name="Chapter Title">
            <a:extLst>
              <a:ext uri="{FF2B5EF4-FFF2-40B4-BE49-F238E27FC236}">
                <a16:creationId xmlns:a16="http://schemas.microsoft.com/office/drawing/2014/main" id="{C868D27C-4A66-3D40-B6D9-DA3C3E77BFD2}"/>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1" name="Pg">
            <a:extLst>
              <a:ext uri="{FF2B5EF4-FFF2-40B4-BE49-F238E27FC236}">
                <a16:creationId xmlns:a16="http://schemas.microsoft.com/office/drawing/2014/main" id="{6307E64D-ABD6-964C-A9ED-0F2BC5F5DFCC}"/>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174E7FBC-DBF4-A843-BCC8-3AABD2752B0E}"/>
              </a:ext>
            </a:extLst>
          </p:cNvPr>
          <p:cNvSpPr>
            <a:spLocks noGrp="1"/>
          </p:cNvSpPr>
          <p:nvPr>
            <p:ph type="title" hasCustomPrompt="1"/>
          </p:nvPr>
        </p:nvSpPr>
        <p:spPr>
          <a:xfrm>
            <a:off x="9115079" y="3827004"/>
            <a:ext cx="2067391" cy="1950935"/>
          </a:xfrm>
        </p:spPr>
        <p:txBody>
          <a:bodyPr/>
          <a:lstStyle>
            <a:lvl1pPr>
              <a:defRPr>
                <a:solidFill>
                  <a:schemeClr val="bg1"/>
                </a:solidFill>
              </a:defRPr>
            </a:lvl1pPr>
          </a:lstStyle>
          <a:p>
            <a:r>
              <a:rPr lang="en-US"/>
              <a:t>Click to edit Slide Title</a:t>
            </a:r>
          </a:p>
        </p:txBody>
      </p:sp>
      <p:sp>
        <p:nvSpPr>
          <p:cNvPr id="8" name="Picture Placeholder 7">
            <a:extLst>
              <a:ext uri="{FF2B5EF4-FFF2-40B4-BE49-F238E27FC236}">
                <a16:creationId xmlns:a16="http://schemas.microsoft.com/office/drawing/2014/main" id="{D3932ECF-C481-0042-9C4B-69AC0151F6CE}"/>
              </a:ext>
            </a:extLst>
          </p:cNvPr>
          <p:cNvSpPr>
            <a:spLocks noGrp="1"/>
          </p:cNvSpPr>
          <p:nvPr>
            <p:ph type="pic" sz="quarter" idx="21"/>
          </p:nvPr>
        </p:nvSpPr>
        <p:spPr>
          <a:xfrm>
            <a:off x="0" y="728663"/>
            <a:ext cx="12192000" cy="6122987"/>
          </a:xfrm>
          <a:custGeom>
            <a:avLst/>
            <a:gdLst>
              <a:gd name="connsiteX0" fmla="*/ 0 w 12192000"/>
              <a:gd name="connsiteY0" fmla="*/ 0 h 6122987"/>
              <a:gd name="connsiteX1" fmla="*/ 12192000 w 12192000"/>
              <a:gd name="connsiteY1" fmla="*/ 0 h 6122987"/>
              <a:gd name="connsiteX2" fmla="*/ 12192000 w 12192000"/>
              <a:gd name="connsiteY2" fmla="*/ 2042886 h 6122987"/>
              <a:gd name="connsiteX3" fmla="*/ 8142436 w 12192000"/>
              <a:gd name="connsiteY3" fmla="*/ 2042886 h 6122987"/>
              <a:gd name="connsiteX4" fmla="*/ 8142436 w 12192000"/>
              <a:gd name="connsiteY4" fmla="*/ 6122987 h 6122987"/>
              <a:gd name="connsiteX5" fmla="*/ 0 w 12192000"/>
              <a:gd name="connsiteY5" fmla="*/ 6122987 h 61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122987">
                <a:moveTo>
                  <a:pt x="0" y="0"/>
                </a:moveTo>
                <a:lnTo>
                  <a:pt x="12192000" y="0"/>
                </a:lnTo>
                <a:lnTo>
                  <a:pt x="12192000" y="2042886"/>
                </a:lnTo>
                <a:lnTo>
                  <a:pt x="8142436" y="2042886"/>
                </a:lnTo>
                <a:lnTo>
                  <a:pt x="8142436" y="6122987"/>
                </a:lnTo>
                <a:lnTo>
                  <a:pt x="0" y="6122987"/>
                </a:lnTo>
                <a:close/>
              </a:path>
            </a:pathLst>
          </a:custGeom>
        </p:spPr>
        <p:txBody>
          <a:bodyPr wrap="square">
            <a:noAutofit/>
          </a:bodyPr>
          <a:lstStyle/>
          <a:p>
            <a:endParaRPr lang="en-US"/>
          </a:p>
        </p:txBody>
      </p:sp>
    </p:spTree>
    <p:extLst>
      <p:ext uri="{BB962C8B-B14F-4D97-AF65-F5344CB8AC3E}">
        <p14:creationId xmlns:p14="http://schemas.microsoft.com/office/powerpoint/2010/main" val="2898926109"/>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08 –  Full Bleed Photo - VIOL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327E40-7AE9-D645-B4A9-1806BB82E5C6}"/>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E624E95-DAF4-C047-A8A8-63805777ABA0}"/>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2" name="Chapter Title">
            <a:extLst>
              <a:ext uri="{FF2B5EF4-FFF2-40B4-BE49-F238E27FC236}">
                <a16:creationId xmlns:a16="http://schemas.microsoft.com/office/drawing/2014/main" id="{C4517ED0-C392-6B42-8C16-10ABCE91243F}"/>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1" name="Pg">
            <a:extLst>
              <a:ext uri="{FF2B5EF4-FFF2-40B4-BE49-F238E27FC236}">
                <a16:creationId xmlns:a16="http://schemas.microsoft.com/office/drawing/2014/main" id="{1E2BD2C9-3898-8F41-A4FA-41AA87FB2AA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09A2B021-614E-CC4D-9416-F375CF1D860A}"/>
              </a:ext>
            </a:extLst>
          </p:cNvPr>
          <p:cNvSpPr>
            <a:spLocks noGrp="1"/>
          </p:cNvSpPr>
          <p:nvPr>
            <p:ph type="title" hasCustomPrompt="1"/>
          </p:nvPr>
        </p:nvSpPr>
        <p:spPr>
          <a:xfrm>
            <a:off x="9115079" y="3827004"/>
            <a:ext cx="2067391" cy="1950935"/>
          </a:xfrm>
        </p:spPr>
        <p:txBody>
          <a:bodyPr/>
          <a:lstStyle>
            <a:lvl1pPr>
              <a:defRPr>
                <a:solidFill>
                  <a:schemeClr val="bg1"/>
                </a:solidFill>
              </a:defRPr>
            </a:lvl1pPr>
          </a:lstStyle>
          <a:p>
            <a:r>
              <a:rPr lang="en-US"/>
              <a:t>Click to edit Slide Title</a:t>
            </a:r>
          </a:p>
        </p:txBody>
      </p:sp>
      <p:sp>
        <p:nvSpPr>
          <p:cNvPr id="8" name="Picture Placeholder 7">
            <a:extLst>
              <a:ext uri="{FF2B5EF4-FFF2-40B4-BE49-F238E27FC236}">
                <a16:creationId xmlns:a16="http://schemas.microsoft.com/office/drawing/2014/main" id="{72918D5D-8AA4-3844-A0DB-F33D1F9E6380}"/>
              </a:ext>
            </a:extLst>
          </p:cNvPr>
          <p:cNvSpPr>
            <a:spLocks noGrp="1"/>
          </p:cNvSpPr>
          <p:nvPr>
            <p:ph type="pic" sz="quarter" idx="21"/>
          </p:nvPr>
        </p:nvSpPr>
        <p:spPr>
          <a:xfrm>
            <a:off x="0" y="728663"/>
            <a:ext cx="12192000" cy="6122987"/>
          </a:xfrm>
          <a:custGeom>
            <a:avLst/>
            <a:gdLst>
              <a:gd name="connsiteX0" fmla="*/ 0 w 12192000"/>
              <a:gd name="connsiteY0" fmla="*/ 0 h 6122987"/>
              <a:gd name="connsiteX1" fmla="*/ 12192000 w 12192000"/>
              <a:gd name="connsiteY1" fmla="*/ 0 h 6122987"/>
              <a:gd name="connsiteX2" fmla="*/ 12192000 w 12192000"/>
              <a:gd name="connsiteY2" fmla="*/ 2042886 h 6122987"/>
              <a:gd name="connsiteX3" fmla="*/ 8142436 w 12192000"/>
              <a:gd name="connsiteY3" fmla="*/ 2042886 h 6122987"/>
              <a:gd name="connsiteX4" fmla="*/ 8142436 w 12192000"/>
              <a:gd name="connsiteY4" fmla="*/ 6122987 h 6122987"/>
              <a:gd name="connsiteX5" fmla="*/ 0 w 12192000"/>
              <a:gd name="connsiteY5" fmla="*/ 6122987 h 61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122987">
                <a:moveTo>
                  <a:pt x="0" y="0"/>
                </a:moveTo>
                <a:lnTo>
                  <a:pt x="12192000" y="0"/>
                </a:lnTo>
                <a:lnTo>
                  <a:pt x="12192000" y="2042886"/>
                </a:lnTo>
                <a:lnTo>
                  <a:pt x="8142436" y="2042886"/>
                </a:lnTo>
                <a:lnTo>
                  <a:pt x="8142436" y="6122987"/>
                </a:lnTo>
                <a:lnTo>
                  <a:pt x="0" y="6122987"/>
                </a:lnTo>
                <a:close/>
              </a:path>
            </a:pathLst>
          </a:custGeom>
        </p:spPr>
        <p:txBody>
          <a:bodyPr wrap="square">
            <a:noAutofit/>
          </a:bodyPr>
          <a:lstStyle/>
          <a:p>
            <a:endParaRPr lang="en-US"/>
          </a:p>
        </p:txBody>
      </p:sp>
    </p:spTree>
    <p:extLst>
      <p:ext uri="{BB962C8B-B14F-4D97-AF65-F5344CB8AC3E}">
        <p14:creationId xmlns:p14="http://schemas.microsoft.com/office/powerpoint/2010/main" val="1594241449"/>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08 –  Full Bleed Photo - VIOLET">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9A50EBF1-7D5E-3747-8077-326AF31A95C4}"/>
              </a:ext>
            </a:extLst>
          </p:cNvPr>
          <p:cNvSpPr/>
          <p:nvPr userDrawn="1"/>
        </p:nvSpPr>
        <p:spPr>
          <a:xfrm>
            <a:off x="8112124" y="2744788"/>
            <a:ext cx="4079875" cy="4113211"/>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62A26EE-2250-A34C-87BB-A0544E4652C9}"/>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2" name="Chapter Title">
            <a:extLst>
              <a:ext uri="{FF2B5EF4-FFF2-40B4-BE49-F238E27FC236}">
                <a16:creationId xmlns:a16="http://schemas.microsoft.com/office/drawing/2014/main" id="{C4517ED0-C392-6B42-8C16-10ABCE91243F}"/>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1" name="Pg">
            <a:extLst>
              <a:ext uri="{FF2B5EF4-FFF2-40B4-BE49-F238E27FC236}">
                <a16:creationId xmlns:a16="http://schemas.microsoft.com/office/drawing/2014/main" id="{1E2BD2C9-3898-8F41-A4FA-41AA87FB2AA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024A7980-45D8-784D-8E4F-0D0053671D09}"/>
              </a:ext>
            </a:extLst>
          </p:cNvPr>
          <p:cNvSpPr>
            <a:spLocks noGrp="1"/>
          </p:cNvSpPr>
          <p:nvPr>
            <p:ph type="title" hasCustomPrompt="1"/>
          </p:nvPr>
        </p:nvSpPr>
        <p:spPr>
          <a:xfrm>
            <a:off x="9115079" y="3827004"/>
            <a:ext cx="2067391" cy="1950935"/>
          </a:xfrm>
        </p:spPr>
        <p:txBody>
          <a:bodyPr/>
          <a:lstStyle>
            <a:lvl1pPr>
              <a:defRPr>
                <a:solidFill>
                  <a:schemeClr val="tx1"/>
                </a:solidFill>
              </a:defRPr>
            </a:lvl1pPr>
          </a:lstStyle>
          <a:p>
            <a:r>
              <a:rPr lang="en-US"/>
              <a:t>Click to edit Slide Title</a:t>
            </a:r>
          </a:p>
        </p:txBody>
      </p:sp>
      <p:sp>
        <p:nvSpPr>
          <p:cNvPr id="7" name="Picture Placeholder 6">
            <a:extLst>
              <a:ext uri="{FF2B5EF4-FFF2-40B4-BE49-F238E27FC236}">
                <a16:creationId xmlns:a16="http://schemas.microsoft.com/office/drawing/2014/main" id="{388F2E5B-FAE3-7C4A-9B56-8232512481C3}"/>
              </a:ext>
            </a:extLst>
          </p:cNvPr>
          <p:cNvSpPr>
            <a:spLocks noGrp="1"/>
          </p:cNvSpPr>
          <p:nvPr>
            <p:ph type="pic" sz="quarter" idx="21"/>
          </p:nvPr>
        </p:nvSpPr>
        <p:spPr>
          <a:xfrm>
            <a:off x="0" y="728663"/>
            <a:ext cx="12192000" cy="6122987"/>
          </a:xfrm>
          <a:custGeom>
            <a:avLst/>
            <a:gdLst>
              <a:gd name="connsiteX0" fmla="*/ 0 w 12192000"/>
              <a:gd name="connsiteY0" fmla="*/ 0 h 6122987"/>
              <a:gd name="connsiteX1" fmla="*/ 12192000 w 12192000"/>
              <a:gd name="connsiteY1" fmla="*/ 0 h 6122987"/>
              <a:gd name="connsiteX2" fmla="*/ 12192000 w 12192000"/>
              <a:gd name="connsiteY2" fmla="*/ 2042886 h 6122987"/>
              <a:gd name="connsiteX3" fmla="*/ 8142436 w 12192000"/>
              <a:gd name="connsiteY3" fmla="*/ 2042886 h 6122987"/>
              <a:gd name="connsiteX4" fmla="*/ 8142436 w 12192000"/>
              <a:gd name="connsiteY4" fmla="*/ 6122987 h 6122987"/>
              <a:gd name="connsiteX5" fmla="*/ 0 w 12192000"/>
              <a:gd name="connsiteY5" fmla="*/ 6122987 h 61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122987">
                <a:moveTo>
                  <a:pt x="0" y="0"/>
                </a:moveTo>
                <a:lnTo>
                  <a:pt x="12192000" y="0"/>
                </a:lnTo>
                <a:lnTo>
                  <a:pt x="12192000" y="2042886"/>
                </a:lnTo>
                <a:lnTo>
                  <a:pt x="8142436" y="2042886"/>
                </a:lnTo>
                <a:lnTo>
                  <a:pt x="8142436" y="6122987"/>
                </a:lnTo>
                <a:lnTo>
                  <a:pt x="0" y="6122987"/>
                </a:lnTo>
                <a:close/>
              </a:path>
            </a:pathLst>
          </a:custGeom>
        </p:spPr>
        <p:txBody>
          <a:bodyPr wrap="square">
            <a:noAutofit/>
          </a:bodyPr>
          <a:lstStyle/>
          <a:p>
            <a:endParaRPr lang="en-US"/>
          </a:p>
        </p:txBody>
      </p:sp>
    </p:spTree>
    <p:extLst>
      <p:ext uri="{BB962C8B-B14F-4D97-AF65-F5344CB8AC3E}">
        <p14:creationId xmlns:p14="http://schemas.microsoft.com/office/powerpoint/2010/main" val="1540160415"/>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09_ 5-column Text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762E6F4-ACEF-4946-9F8B-3E94398BCD52}"/>
              </a:ext>
              <a:ext uri="{C183D7F6-B498-43B3-948B-1728B52AA6E4}">
                <adec:decorative xmlns:adec="http://schemas.microsoft.com/office/drawing/2017/decorative" val="1"/>
              </a:ext>
            </a:extLst>
          </p:cNvPr>
          <p:cNvSpPr>
            <a:spLocks noGrp="1"/>
          </p:cNvSpPr>
          <p:nvPr>
            <p:ph type="ftr" sz="quarter" idx="38"/>
          </p:nvPr>
        </p:nvSpPr>
        <p:spPr/>
        <p:txBody>
          <a:bodyPr/>
          <a:lstStyle/>
          <a:p>
            <a:r>
              <a:rPr lang="en-US"/>
              <a:t>McGraw Hill Template</a:t>
            </a:r>
          </a:p>
        </p:txBody>
      </p:sp>
      <p:sp>
        <p:nvSpPr>
          <p:cNvPr id="23" name="Chapter Title">
            <a:extLst>
              <a:ext uri="{FF2B5EF4-FFF2-40B4-BE49-F238E27FC236}">
                <a16:creationId xmlns:a16="http://schemas.microsoft.com/office/drawing/2014/main" id="{F9E60D72-3177-4045-A466-D4B05B19B069}"/>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30" name="Pg">
            <a:extLst>
              <a:ext uri="{FF2B5EF4-FFF2-40B4-BE49-F238E27FC236}">
                <a16:creationId xmlns:a16="http://schemas.microsoft.com/office/drawing/2014/main" id="{E1F1980C-9889-C848-8872-29975F666E04}"/>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1544E1B1-08F2-4C4E-92C9-F500EEA59189}"/>
              </a:ext>
            </a:extLst>
          </p:cNvPr>
          <p:cNvSpPr>
            <a:spLocks noGrp="1"/>
          </p:cNvSpPr>
          <p:nvPr>
            <p:ph type="title" hasCustomPrompt="1"/>
          </p:nvPr>
        </p:nvSpPr>
        <p:spPr>
          <a:xfrm>
            <a:off x="633873" y="1020117"/>
            <a:ext cx="10750091" cy="991669"/>
          </a:xfrm>
        </p:spPr>
        <p:txBody>
          <a:bodyPr/>
          <a:lstStyle>
            <a:lvl1pPr>
              <a:defRPr>
                <a:solidFill>
                  <a:schemeClr val="bg1"/>
                </a:solidFill>
              </a:defRPr>
            </a:lvl1pPr>
          </a:lstStyle>
          <a:p>
            <a:r>
              <a:rPr lang="en-US"/>
              <a:t>Click to edit Slide Title</a:t>
            </a:r>
          </a:p>
        </p:txBody>
      </p:sp>
      <p:sp>
        <p:nvSpPr>
          <p:cNvPr id="40" name="01">
            <a:extLst>
              <a:ext uri="{FF2B5EF4-FFF2-40B4-BE49-F238E27FC236}">
                <a16:creationId xmlns:a16="http://schemas.microsoft.com/office/drawing/2014/main" id="{6F3CD7EC-291A-CB41-AC04-9DA32ED4912E}"/>
              </a:ext>
            </a:extLst>
          </p:cNvPr>
          <p:cNvSpPr>
            <a:spLocks noGrp="1"/>
          </p:cNvSpPr>
          <p:nvPr>
            <p:ph type="body" sz="quarter" idx="18" hasCustomPrompt="1"/>
          </p:nvPr>
        </p:nvSpPr>
        <p:spPr>
          <a:xfrm>
            <a:off x="2048137" y="2158500"/>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01</a:t>
            </a:r>
          </a:p>
        </p:txBody>
      </p:sp>
      <p:sp>
        <p:nvSpPr>
          <p:cNvPr id="58" name="Caption 1">
            <a:extLst>
              <a:ext uri="{FF2B5EF4-FFF2-40B4-BE49-F238E27FC236}">
                <a16:creationId xmlns:a16="http://schemas.microsoft.com/office/drawing/2014/main" id="{C49CF928-74D9-7D4A-9C22-E2E436B914D8}"/>
              </a:ext>
            </a:extLst>
          </p:cNvPr>
          <p:cNvSpPr>
            <a:spLocks noGrp="1"/>
          </p:cNvSpPr>
          <p:nvPr>
            <p:ph type="body" sz="quarter" idx="32" hasCustomPrompt="1"/>
          </p:nvPr>
        </p:nvSpPr>
        <p:spPr>
          <a:xfrm>
            <a:off x="766763"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3" name="Column 1">
            <a:extLst>
              <a:ext uri="{FF2B5EF4-FFF2-40B4-BE49-F238E27FC236}">
                <a16:creationId xmlns:a16="http://schemas.microsoft.com/office/drawing/2014/main" id="{6587622A-E7E2-6B44-B626-9CC87A6C6DC5}"/>
              </a:ext>
            </a:extLst>
          </p:cNvPr>
          <p:cNvSpPr>
            <a:spLocks noGrp="1"/>
          </p:cNvSpPr>
          <p:nvPr>
            <p:ph type="body" sz="quarter" idx="11" hasCustomPrompt="1"/>
          </p:nvPr>
        </p:nvSpPr>
        <p:spPr>
          <a:xfrm>
            <a:off x="618255" y="4203375"/>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43" name="02">
            <a:extLst>
              <a:ext uri="{FF2B5EF4-FFF2-40B4-BE49-F238E27FC236}">
                <a16:creationId xmlns:a16="http://schemas.microsoft.com/office/drawing/2014/main" id="{DDE4B5E5-63E4-6D4D-B63F-A8AE99EB8500}"/>
              </a:ext>
            </a:extLst>
          </p:cNvPr>
          <p:cNvSpPr>
            <a:spLocks noGrp="1"/>
          </p:cNvSpPr>
          <p:nvPr>
            <p:ph type="body" sz="quarter" idx="21" hasCustomPrompt="1"/>
          </p:nvPr>
        </p:nvSpPr>
        <p:spPr>
          <a:xfrm>
            <a:off x="4247170" y="2158738"/>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02</a:t>
            </a:r>
          </a:p>
        </p:txBody>
      </p:sp>
      <p:sp>
        <p:nvSpPr>
          <p:cNvPr id="59" name="Caption 2">
            <a:extLst>
              <a:ext uri="{FF2B5EF4-FFF2-40B4-BE49-F238E27FC236}">
                <a16:creationId xmlns:a16="http://schemas.microsoft.com/office/drawing/2014/main" id="{D6639B44-DFB3-1048-9F98-610715182EE0}"/>
              </a:ext>
            </a:extLst>
          </p:cNvPr>
          <p:cNvSpPr>
            <a:spLocks noGrp="1"/>
          </p:cNvSpPr>
          <p:nvPr>
            <p:ph type="body" sz="quarter" idx="33" hasCustomPrompt="1"/>
          </p:nvPr>
        </p:nvSpPr>
        <p:spPr>
          <a:xfrm>
            <a:off x="2963378"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4" name="Column 2">
            <a:extLst>
              <a:ext uri="{FF2B5EF4-FFF2-40B4-BE49-F238E27FC236}">
                <a16:creationId xmlns:a16="http://schemas.microsoft.com/office/drawing/2014/main" id="{055A89E4-9DE0-AE4F-8C40-E086AFB8D516}"/>
              </a:ext>
            </a:extLst>
          </p:cNvPr>
          <p:cNvSpPr>
            <a:spLocks noGrp="1"/>
          </p:cNvSpPr>
          <p:nvPr>
            <p:ph type="body" sz="quarter" idx="20" hasCustomPrompt="1"/>
          </p:nvPr>
        </p:nvSpPr>
        <p:spPr>
          <a:xfrm>
            <a:off x="2817288" y="4203613"/>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46" name="03">
            <a:extLst>
              <a:ext uri="{FF2B5EF4-FFF2-40B4-BE49-F238E27FC236}">
                <a16:creationId xmlns:a16="http://schemas.microsoft.com/office/drawing/2014/main" id="{C62E8335-4BFD-FA41-B11F-1D2EEEB04915}"/>
              </a:ext>
            </a:extLst>
          </p:cNvPr>
          <p:cNvSpPr>
            <a:spLocks noGrp="1"/>
          </p:cNvSpPr>
          <p:nvPr>
            <p:ph type="body" sz="quarter" idx="24" hasCustomPrompt="1"/>
          </p:nvPr>
        </p:nvSpPr>
        <p:spPr>
          <a:xfrm>
            <a:off x="6443785"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03</a:t>
            </a:r>
          </a:p>
        </p:txBody>
      </p:sp>
      <p:sp>
        <p:nvSpPr>
          <p:cNvPr id="60" name="Caption 3">
            <a:extLst>
              <a:ext uri="{FF2B5EF4-FFF2-40B4-BE49-F238E27FC236}">
                <a16:creationId xmlns:a16="http://schemas.microsoft.com/office/drawing/2014/main" id="{B0534917-CDE1-0641-BA42-A95A1C4C355C}"/>
              </a:ext>
            </a:extLst>
          </p:cNvPr>
          <p:cNvSpPr>
            <a:spLocks noGrp="1"/>
          </p:cNvSpPr>
          <p:nvPr>
            <p:ph type="body" sz="quarter" idx="34" hasCustomPrompt="1"/>
          </p:nvPr>
        </p:nvSpPr>
        <p:spPr>
          <a:xfrm>
            <a:off x="5153703"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5" name="Column 3">
            <a:extLst>
              <a:ext uri="{FF2B5EF4-FFF2-40B4-BE49-F238E27FC236}">
                <a16:creationId xmlns:a16="http://schemas.microsoft.com/office/drawing/2014/main" id="{D357D3AF-CA84-204B-A109-31A760A1C43B}"/>
              </a:ext>
            </a:extLst>
          </p:cNvPr>
          <p:cNvSpPr>
            <a:spLocks noGrp="1"/>
          </p:cNvSpPr>
          <p:nvPr>
            <p:ph type="body" sz="quarter" idx="23" hasCustomPrompt="1"/>
          </p:nvPr>
        </p:nvSpPr>
        <p:spPr>
          <a:xfrm>
            <a:off x="5013903"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49" name="04">
            <a:extLst>
              <a:ext uri="{FF2B5EF4-FFF2-40B4-BE49-F238E27FC236}">
                <a16:creationId xmlns:a16="http://schemas.microsoft.com/office/drawing/2014/main" id="{06027FA5-B9A8-984E-B10A-886620508A66}"/>
              </a:ext>
            </a:extLst>
          </p:cNvPr>
          <p:cNvSpPr>
            <a:spLocks noGrp="1"/>
          </p:cNvSpPr>
          <p:nvPr>
            <p:ph type="body" sz="quarter" idx="27" hasCustomPrompt="1"/>
          </p:nvPr>
        </p:nvSpPr>
        <p:spPr>
          <a:xfrm>
            <a:off x="8639673"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04</a:t>
            </a:r>
          </a:p>
        </p:txBody>
      </p:sp>
      <p:sp>
        <p:nvSpPr>
          <p:cNvPr id="61" name="Caption 4">
            <a:extLst>
              <a:ext uri="{FF2B5EF4-FFF2-40B4-BE49-F238E27FC236}">
                <a16:creationId xmlns:a16="http://schemas.microsoft.com/office/drawing/2014/main" id="{66947F2B-8897-954A-9AD2-8FCD3367A578}"/>
              </a:ext>
            </a:extLst>
          </p:cNvPr>
          <p:cNvSpPr>
            <a:spLocks noGrp="1"/>
          </p:cNvSpPr>
          <p:nvPr>
            <p:ph type="body" sz="quarter" idx="35" hasCustomPrompt="1"/>
          </p:nvPr>
        </p:nvSpPr>
        <p:spPr>
          <a:xfrm>
            <a:off x="7344521"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6" name="Column 4">
            <a:extLst>
              <a:ext uri="{FF2B5EF4-FFF2-40B4-BE49-F238E27FC236}">
                <a16:creationId xmlns:a16="http://schemas.microsoft.com/office/drawing/2014/main" id="{08B9E6CA-F2C9-0E4B-AD40-C7C2B61346B7}"/>
              </a:ext>
            </a:extLst>
          </p:cNvPr>
          <p:cNvSpPr>
            <a:spLocks noGrp="1"/>
          </p:cNvSpPr>
          <p:nvPr>
            <p:ph type="body" sz="quarter" idx="26" hasCustomPrompt="1"/>
          </p:nvPr>
        </p:nvSpPr>
        <p:spPr>
          <a:xfrm>
            <a:off x="7209791"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52" name="05">
            <a:extLst>
              <a:ext uri="{FF2B5EF4-FFF2-40B4-BE49-F238E27FC236}">
                <a16:creationId xmlns:a16="http://schemas.microsoft.com/office/drawing/2014/main" id="{D9009439-37E9-A14D-8A5B-6031C0EB0874}"/>
              </a:ext>
            </a:extLst>
          </p:cNvPr>
          <p:cNvSpPr>
            <a:spLocks noGrp="1"/>
          </p:cNvSpPr>
          <p:nvPr>
            <p:ph type="body" sz="quarter" idx="30" hasCustomPrompt="1"/>
          </p:nvPr>
        </p:nvSpPr>
        <p:spPr>
          <a:xfrm>
            <a:off x="10835561"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05</a:t>
            </a:r>
          </a:p>
        </p:txBody>
      </p:sp>
      <p:sp>
        <p:nvSpPr>
          <p:cNvPr id="62" name="Caption 5">
            <a:extLst>
              <a:ext uri="{FF2B5EF4-FFF2-40B4-BE49-F238E27FC236}">
                <a16:creationId xmlns:a16="http://schemas.microsoft.com/office/drawing/2014/main" id="{D7AC52E8-4D8C-8D4B-AB02-9A2C26B23E50}"/>
              </a:ext>
            </a:extLst>
          </p:cNvPr>
          <p:cNvSpPr>
            <a:spLocks noGrp="1"/>
          </p:cNvSpPr>
          <p:nvPr>
            <p:ph type="body" sz="quarter" idx="36" hasCustomPrompt="1"/>
          </p:nvPr>
        </p:nvSpPr>
        <p:spPr>
          <a:xfrm>
            <a:off x="9543467"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7" name="Column 5">
            <a:extLst>
              <a:ext uri="{FF2B5EF4-FFF2-40B4-BE49-F238E27FC236}">
                <a16:creationId xmlns:a16="http://schemas.microsoft.com/office/drawing/2014/main" id="{3602C7B6-9754-724B-B0BB-AE3CB5B565CC}"/>
              </a:ext>
            </a:extLst>
          </p:cNvPr>
          <p:cNvSpPr>
            <a:spLocks noGrp="1"/>
          </p:cNvSpPr>
          <p:nvPr>
            <p:ph type="body" sz="quarter" idx="29" hasCustomPrompt="1"/>
          </p:nvPr>
        </p:nvSpPr>
        <p:spPr>
          <a:xfrm>
            <a:off x="9405679"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86518495"/>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9_ 5-column Text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90D2407-3AEE-1846-8778-AE4EE683A8DD}"/>
              </a:ext>
              <a:ext uri="{C183D7F6-B498-43B3-948B-1728B52AA6E4}">
                <adec:decorative xmlns:adec="http://schemas.microsoft.com/office/drawing/2017/decorative" val="1"/>
              </a:ext>
            </a:extLst>
          </p:cNvPr>
          <p:cNvSpPr>
            <a:spLocks noGrp="1"/>
          </p:cNvSpPr>
          <p:nvPr>
            <p:ph type="ftr" sz="quarter" idx="38"/>
          </p:nvPr>
        </p:nvSpPr>
        <p:spPr/>
        <p:txBody>
          <a:bodyPr/>
          <a:lstStyle/>
          <a:p>
            <a:r>
              <a:rPr lang="en-US"/>
              <a:t>McGraw Hill Template</a:t>
            </a:r>
          </a:p>
        </p:txBody>
      </p:sp>
      <p:sp>
        <p:nvSpPr>
          <p:cNvPr id="33" name="Chapter Title">
            <a:extLst>
              <a:ext uri="{FF2B5EF4-FFF2-40B4-BE49-F238E27FC236}">
                <a16:creationId xmlns:a16="http://schemas.microsoft.com/office/drawing/2014/main" id="{7D24EF4D-8CFF-2241-8291-933EFE629291}"/>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38" name="Pg">
            <a:extLst>
              <a:ext uri="{FF2B5EF4-FFF2-40B4-BE49-F238E27FC236}">
                <a16:creationId xmlns:a16="http://schemas.microsoft.com/office/drawing/2014/main" id="{2D9A1D09-DB20-6D4D-83FD-330BCF62809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EE40A5D0-FCE3-9442-99D4-4FFF20BCBC79}"/>
              </a:ext>
            </a:extLst>
          </p:cNvPr>
          <p:cNvSpPr>
            <a:spLocks noGrp="1"/>
          </p:cNvSpPr>
          <p:nvPr>
            <p:ph type="title" hasCustomPrompt="1"/>
          </p:nvPr>
        </p:nvSpPr>
        <p:spPr>
          <a:xfrm>
            <a:off x="633873" y="1020117"/>
            <a:ext cx="10750091" cy="991669"/>
          </a:xfrm>
        </p:spPr>
        <p:txBody>
          <a:bodyPr/>
          <a:lstStyle>
            <a:lvl1pPr>
              <a:defRPr>
                <a:solidFill>
                  <a:schemeClr val="bg1"/>
                </a:solidFill>
              </a:defRPr>
            </a:lvl1pPr>
          </a:lstStyle>
          <a:p>
            <a:r>
              <a:rPr lang="en-US"/>
              <a:t>Click to edit Slide Title</a:t>
            </a:r>
          </a:p>
        </p:txBody>
      </p:sp>
      <p:sp>
        <p:nvSpPr>
          <p:cNvPr id="14" name="01">
            <a:extLst>
              <a:ext uri="{FF2B5EF4-FFF2-40B4-BE49-F238E27FC236}">
                <a16:creationId xmlns:a16="http://schemas.microsoft.com/office/drawing/2014/main" id="{BAD73B57-8C4A-D743-AACF-484F43CC0BA3}"/>
              </a:ext>
            </a:extLst>
          </p:cNvPr>
          <p:cNvSpPr>
            <a:spLocks noGrp="1"/>
          </p:cNvSpPr>
          <p:nvPr>
            <p:ph type="body" sz="quarter" idx="18" hasCustomPrompt="1"/>
          </p:nvPr>
        </p:nvSpPr>
        <p:spPr>
          <a:xfrm>
            <a:off x="2048137" y="2158500"/>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01</a:t>
            </a:r>
          </a:p>
        </p:txBody>
      </p:sp>
      <p:sp>
        <p:nvSpPr>
          <p:cNvPr id="28" name="Caption 1">
            <a:extLst>
              <a:ext uri="{FF2B5EF4-FFF2-40B4-BE49-F238E27FC236}">
                <a16:creationId xmlns:a16="http://schemas.microsoft.com/office/drawing/2014/main" id="{2B469334-6E72-5D40-AA8E-B737B44651BE}"/>
              </a:ext>
            </a:extLst>
          </p:cNvPr>
          <p:cNvSpPr>
            <a:spLocks noGrp="1"/>
          </p:cNvSpPr>
          <p:nvPr>
            <p:ph type="body" sz="quarter" idx="32" hasCustomPrompt="1"/>
          </p:nvPr>
        </p:nvSpPr>
        <p:spPr>
          <a:xfrm>
            <a:off x="766763"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13" name="Column 1">
            <a:extLst>
              <a:ext uri="{FF2B5EF4-FFF2-40B4-BE49-F238E27FC236}">
                <a16:creationId xmlns:a16="http://schemas.microsoft.com/office/drawing/2014/main" id="{42B229DB-D4B9-544F-8266-3342343568F5}"/>
              </a:ext>
            </a:extLst>
          </p:cNvPr>
          <p:cNvSpPr>
            <a:spLocks noGrp="1"/>
          </p:cNvSpPr>
          <p:nvPr>
            <p:ph type="body" sz="quarter" idx="11" hasCustomPrompt="1"/>
          </p:nvPr>
        </p:nvSpPr>
        <p:spPr>
          <a:xfrm>
            <a:off x="618255" y="4203375"/>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17" name="02">
            <a:extLst>
              <a:ext uri="{FF2B5EF4-FFF2-40B4-BE49-F238E27FC236}">
                <a16:creationId xmlns:a16="http://schemas.microsoft.com/office/drawing/2014/main" id="{F469656D-C96E-9A47-B8C1-D64C8FCF7775}"/>
              </a:ext>
            </a:extLst>
          </p:cNvPr>
          <p:cNvSpPr>
            <a:spLocks noGrp="1"/>
          </p:cNvSpPr>
          <p:nvPr>
            <p:ph type="body" sz="quarter" idx="21" hasCustomPrompt="1"/>
          </p:nvPr>
        </p:nvSpPr>
        <p:spPr>
          <a:xfrm>
            <a:off x="4247170" y="2158738"/>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02</a:t>
            </a:r>
          </a:p>
        </p:txBody>
      </p:sp>
      <p:sp>
        <p:nvSpPr>
          <p:cNvPr id="29" name="Caption 2">
            <a:extLst>
              <a:ext uri="{FF2B5EF4-FFF2-40B4-BE49-F238E27FC236}">
                <a16:creationId xmlns:a16="http://schemas.microsoft.com/office/drawing/2014/main" id="{28383D3C-9789-A842-828F-3B5C13382A9B}"/>
              </a:ext>
            </a:extLst>
          </p:cNvPr>
          <p:cNvSpPr>
            <a:spLocks noGrp="1"/>
          </p:cNvSpPr>
          <p:nvPr>
            <p:ph type="body" sz="quarter" idx="33" hasCustomPrompt="1"/>
          </p:nvPr>
        </p:nvSpPr>
        <p:spPr>
          <a:xfrm>
            <a:off x="2963378"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16" name="Column 2">
            <a:extLst>
              <a:ext uri="{FF2B5EF4-FFF2-40B4-BE49-F238E27FC236}">
                <a16:creationId xmlns:a16="http://schemas.microsoft.com/office/drawing/2014/main" id="{DFE1817B-BA1F-C949-8EA0-6C1005259608}"/>
              </a:ext>
            </a:extLst>
          </p:cNvPr>
          <p:cNvSpPr>
            <a:spLocks noGrp="1"/>
          </p:cNvSpPr>
          <p:nvPr>
            <p:ph type="body" sz="quarter" idx="20" hasCustomPrompt="1"/>
          </p:nvPr>
        </p:nvSpPr>
        <p:spPr>
          <a:xfrm>
            <a:off x="2817288" y="4203613"/>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0" name="03">
            <a:extLst>
              <a:ext uri="{FF2B5EF4-FFF2-40B4-BE49-F238E27FC236}">
                <a16:creationId xmlns:a16="http://schemas.microsoft.com/office/drawing/2014/main" id="{FA4866C5-96CB-A844-A442-C93A18B11AEF}"/>
              </a:ext>
            </a:extLst>
          </p:cNvPr>
          <p:cNvSpPr>
            <a:spLocks noGrp="1"/>
          </p:cNvSpPr>
          <p:nvPr>
            <p:ph type="body" sz="quarter" idx="24" hasCustomPrompt="1"/>
          </p:nvPr>
        </p:nvSpPr>
        <p:spPr>
          <a:xfrm>
            <a:off x="6443785"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03</a:t>
            </a:r>
          </a:p>
        </p:txBody>
      </p:sp>
      <p:sp>
        <p:nvSpPr>
          <p:cNvPr id="30" name="Caption 3">
            <a:extLst>
              <a:ext uri="{FF2B5EF4-FFF2-40B4-BE49-F238E27FC236}">
                <a16:creationId xmlns:a16="http://schemas.microsoft.com/office/drawing/2014/main" id="{7BA46A7F-694F-8447-AAD3-ED50BF4275AA}"/>
              </a:ext>
            </a:extLst>
          </p:cNvPr>
          <p:cNvSpPr>
            <a:spLocks noGrp="1"/>
          </p:cNvSpPr>
          <p:nvPr>
            <p:ph type="body" sz="quarter" idx="34" hasCustomPrompt="1"/>
          </p:nvPr>
        </p:nvSpPr>
        <p:spPr>
          <a:xfrm>
            <a:off x="5153703"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19" name="Column 3">
            <a:extLst>
              <a:ext uri="{FF2B5EF4-FFF2-40B4-BE49-F238E27FC236}">
                <a16:creationId xmlns:a16="http://schemas.microsoft.com/office/drawing/2014/main" id="{A2E9B9FF-BCCB-2247-9494-04E868F5AF05}"/>
              </a:ext>
            </a:extLst>
          </p:cNvPr>
          <p:cNvSpPr>
            <a:spLocks noGrp="1"/>
          </p:cNvSpPr>
          <p:nvPr>
            <p:ph type="body" sz="quarter" idx="23" hasCustomPrompt="1"/>
          </p:nvPr>
        </p:nvSpPr>
        <p:spPr>
          <a:xfrm>
            <a:off x="5013903"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3" name="04">
            <a:extLst>
              <a:ext uri="{FF2B5EF4-FFF2-40B4-BE49-F238E27FC236}">
                <a16:creationId xmlns:a16="http://schemas.microsoft.com/office/drawing/2014/main" id="{FFA14467-DA2F-1347-A181-87C0FDFC0477}"/>
              </a:ext>
            </a:extLst>
          </p:cNvPr>
          <p:cNvSpPr>
            <a:spLocks noGrp="1"/>
          </p:cNvSpPr>
          <p:nvPr>
            <p:ph type="body" sz="quarter" idx="27" hasCustomPrompt="1"/>
          </p:nvPr>
        </p:nvSpPr>
        <p:spPr>
          <a:xfrm>
            <a:off x="8639673"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04</a:t>
            </a:r>
          </a:p>
        </p:txBody>
      </p:sp>
      <p:sp>
        <p:nvSpPr>
          <p:cNvPr id="31" name="Caption 4">
            <a:extLst>
              <a:ext uri="{FF2B5EF4-FFF2-40B4-BE49-F238E27FC236}">
                <a16:creationId xmlns:a16="http://schemas.microsoft.com/office/drawing/2014/main" id="{CD36F8F1-96E3-E648-926C-EFEE29F6CFA4}"/>
              </a:ext>
            </a:extLst>
          </p:cNvPr>
          <p:cNvSpPr>
            <a:spLocks noGrp="1"/>
          </p:cNvSpPr>
          <p:nvPr>
            <p:ph type="body" sz="quarter" idx="35" hasCustomPrompt="1"/>
          </p:nvPr>
        </p:nvSpPr>
        <p:spPr>
          <a:xfrm>
            <a:off x="7344521"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22" name="Column 4">
            <a:extLst>
              <a:ext uri="{FF2B5EF4-FFF2-40B4-BE49-F238E27FC236}">
                <a16:creationId xmlns:a16="http://schemas.microsoft.com/office/drawing/2014/main" id="{B161DB36-BA0A-6E48-A4BC-33D1C6F0B3E8}"/>
              </a:ext>
            </a:extLst>
          </p:cNvPr>
          <p:cNvSpPr>
            <a:spLocks noGrp="1"/>
          </p:cNvSpPr>
          <p:nvPr>
            <p:ph type="body" sz="quarter" idx="26" hasCustomPrompt="1"/>
          </p:nvPr>
        </p:nvSpPr>
        <p:spPr>
          <a:xfrm>
            <a:off x="7209791"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6" name="05">
            <a:extLst>
              <a:ext uri="{FF2B5EF4-FFF2-40B4-BE49-F238E27FC236}">
                <a16:creationId xmlns:a16="http://schemas.microsoft.com/office/drawing/2014/main" id="{4F8FF71C-BC5B-B24A-944F-6C70373088E8}"/>
              </a:ext>
            </a:extLst>
          </p:cNvPr>
          <p:cNvSpPr>
            <a:spLocks noGrp="1"/>
          </p:cNvSpPr>
          <p:nvPr>
            <p:ph type="body" sz="quarter" idx="30" hasCustomPrompt="1"/>
          </p:nvPr>
        </p:nvSpPr>
        <p:spPr>
          <a:xfrm>
            <a:off x="10835561"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05</a:t>
            </a:r>
          </a:p>
        </p:txBody>
      </p:sp>
      <p:sp>
        <p:nvSpPr>
          <p:cNvPr id="32" name="Caption 5">
            <a:extLst>
              <a:ext uri="{FF2B5EF4-FFF2-40B4-BE49-F238E27FC236}">
                <a16:creationId xmlns:a16="http://schemas.microsoft.com/office/drawing/2014/main" id="{8389548D-A6FA-B449-8592-28D45618BBAD}"/>
              </a:ext>
            </a:extLst>
          </p:cNvPr>
          <p:cNvSpPr>
            <a:spLocks noGrp="1"/>
          </p:cNvSpPr>
          <p:nvPr>
            <p:ph type="body" sz="quarter" idx="36" hasCustomPrompt="1"/>
          </p:nvPr>
        </p:nvSpPr>
        <p:spPr>
          <a:xfrm>
            <a:off x="9543467"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25" name="Column 5">
            <a:extLst>
              <a:ext uri="{FF2B5EF4-FFF2-40B4-BE49-F238E27FC236}">
                <a16:creationId xmlns:a16="http://schemas.microsoft.com/office/drawing/2014/main" id="{BBFD7C98-2BE7-7E44-BCED-09D822350615}"/>
              </a:ext>
            </a:extLst>
          </p:cNvPr>
          <p:cNvSpPr>
            <a:spLocks noGrp="1"/>
          </p:cNvSpPr>
          <p:nvPr>
            <p:ph type="body" sz="quarter" idx="29" hasCustomPrompt="1"/>
          </p:nvPr>
        </p:nvSpPr>
        <p:spPr>
          <a:xfrm>
            <a:off x="9405679"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9523739"/>
      </p:ext>
    </p:extLst>
  </p:cSld>
  <p:clrMapOvr>
    <a:masterClrMapping/>
  </p:clrMapOvr>
  <p:extLst>
    <p:ext uri="{DCECCB84-F9BA-43D5-87BE-67443E8EF086}">
      <p15:sldGuideLst xmlns:p15="http://schemas.microsoft.com/office/powerpoint/2012/main">
        <p15:guide id="4" orient="horz" pos="459" userDrawn="1">
          <p15:clr>
            <a:srgbClr val="FBAE40"/>
          </p15:clr>
        </p15:guide>
        <p15:guide id="9" pos="7310" userDrawn="1">
          <p15:clr>
            <a:srgbClr val="FBAE40"/>
          </p15:clr>
        </p15:guide>
        <p15:guide id="10" pos="347" userDrawn="1">
          <p15:clr>
            <a:srgbClr val="FBAE40"/>
          </p15:clr>
        </p15:guide>
        <p15:guide id="11" pos="483" userDrawn="1">
          <p15:clr>
            <a:srgbClr val="FBAE40"/>
          </p15:clr>
        </p15:guide>
        <p15:guide id="12" pos="7197"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9_ 5-column Text VIOLET">
    <p:spTree>
      <p:nvGrpSpPr>
        <p:cNvPr id="1" name=""/>
        <p:cNvGrpSpPr/>
        <p:nvPr/>
      </p:nvGrpSpPr>
      <p:grpSpPr>
        <a:xfrm>
          <a:off x="0" y="0"/>
          <a:ext cx="0" cy="0"/>
          <a:chOff x="0" y="0"/>
          <a:chExt cx="0" cy="0"/>
        </a:xfrm>
      </p:grpSpPr>
      <p:sp>
        <p:nvSpPr>
          <p:cNvPr id="37" name="Top Nav">
            <a:extLst>
              <a:ext uri="{FF2B5EF4-FFF2-40B4-BE49-F238E27FC236}">
                <a16:creationId xmlns:a16="http://schemas.microsoft.com/office/drawing/2014/main" id="{63C8FBF6-E07B-8749-9CE6-AF0D6291DEB0}"/>
              </a:ext>
            </a:extLst>
          </p:cNvPr>
          <p:cNvSpPr/>
          <p:nvPr userDrawn="1"/>
        </p:nvSpPr>
        <p:spPr>
          <a:xfrm>
            <a:off x="0" y="728664"/>
            <a:ext cx="12191999" cy="6129336"/>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F60BAF2-64CC-3A4E-B752-82EE147FA798}"/>
              </a:ext>
              <a:ext uri="{C183D7F6-B498-43B3-948B-1728B52AA6E4}">
                <adec:decorative xmlns:adec="http://schemas.microsoft.com/office/drawing/2017/decorative" val="1"/>
              </a:ext>
            </a:extLst>
          </p:cNvPr>
          <p:cNvSpPr>
            <a:spLocks noGrp="1"/>
          </p:cNvSpPr>
          <p:nvPr>
            <p:ph type="ftr" sz="quarter" idx="38"/>
          </p:nvPr>
        </p:nvSpPr>
        <p:spPr/>
        <p:txBody>
          <a:bodyPr/>
          <a:lstStyle/>
          <a:p>
            <a:r>
              <a:rPr lang="en-US"/>
              <a:t>McGraw Hill Template</a:t>
            </a:r>
          </a:p>
        </p:txBody>
      </p:sp>
      <p:sp>
        <p:nvSpPr>
          <p:cNvPr id="27" name="Chapter Title">
            <a:extLst>
              <a:ext uri="{FF2B5EF4-FFF2-40B4-BE49-F238E27FC236}">
                <a16:creationId xmlns:a16="http://schemas.microsoft.com/office/drawing/2014/main" id="{01EF1194-E7BA-8641-B7C3-306A8956FD80}"/>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35" name="Pg">
            <a:extLst>
              <a:ext uri="{FF2B5EF4-FFF2-40B4-BE49-F238E27FC236}">
                <a16:creationId xmlns:a16="http://schemas.microsoft.com/office/drawing/2014/main" id="{844B4F85-BEB9-7D42-92C7-7EC21587668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BEE164E9-B94E-9149-9694-54223865484B}"/>
              </a:ext>
            </a:extLst>
          </p:cNvPr>
          <p:cNvSpPr>
            <a:spLocks noGrp="1"/>
          </p:cNvSpPr>
          <p:nvPr>
            <p:ph type="title" hasCustomPrompt="1"/>
          </p:nvPr>
        </p:nvSpPr>
        <p:spPr>
          <a:xfrm>
            <a:off x="633873" y="1020117"/>
            <a:ext cx="10750091" cy="991669"/>
          </a:xfrm>
        </p:spPr>
        <p:txBody>
          <a:bodyPr/>
          <a:lstStyle>
            <a:lvl1pPr>
              <a:defRPr>
                <a:solidFill>
                  <a:schemeClr val="tx1"/>
                </a:solidFill>
              </a:defRPr>
            </a:lvl1pPr>
          </a:lstStyle>
          <a:p>
            <a:r>
              <a:rPr lang="en-US"/>
              <a:t>Click to edit Slide Title</a:t>
            </a:r>
          </a:p>
        </p:txBody>
      </p:sp>
      <p:sp>
        <p:nvSpPr>
          <p:cNvPr id="14" name="01">
            <a:extLst>
              <a:ext uri="{FF2B5EF4-FFF2-40B4-BE49-F238E27FC236}">
                <a16:creationId xmlns:a16="http://schemas.microsoft.com/office/drawing/2014/main" id="{95B3BA13-C080-9848-9EE1-B9E9CA19F938}"/>
              </a:ext>
            </a:extLst>
          </p:cNvPr>
          <p:cNvSpPr>
            <a:spLocks noGrp="1"/>
          </p:cNvSpPr>
          <p:nvPr>
            <p:ph type="body" sz="quarter" idx="18" hasCustomPrompt="1"/>
          </p:nvPr>
        </p:nvSpPr>
        <p:spPr>
          <a:xfrm>
            <a:off x="2048137" y="2158500"/>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01</a:t>
            </a:r>
          </a:p>
        </p:txBody>
      </p:sp>
      <p:sp>
        <p:nvSpPr>
          <p:cNvPr id="28" name="Caption 1">
            <a:extLst>
              <a:ext uri="{FF2B5EF4-FFF2-40B4-BE49-F238E27FC236}">
                <a16:creationId xmlns:a16="http://schemas.microsoft.com/office/drawing/2014/main" id="{AF070C41-6C94-3A4A-978A-F440F161765B}"/>
              </a:ext>
            </a:extLst>
          </p:cNvPr>
          <p:cNvSpPr>
            <a:spLocks noGrp="1"/>
          </p:cNvSpPr>
          <p:nvPr>
            <p:ph type="body" sz="quarter" idx="32" hasCustomPrompt="1"/>
          </p:nvPr>
        </p:nvSpPr>
        <p:spPr>
          <a:xfrm>
            <a:off x="766763"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13" name="Column 1">
            <a:extLst>
              <a:ext uri="{FF2B5EF4-FFF2-40B4-BE49-F238E27FC236}">
                <a16:creationId xmlns:a16="http://schemas.microsoft.com/office/drawing/2014/main" id="{03D79C4C-8F32-6B4B-9FFB-9C9CFDBBDF22}"/>
              </a:ext>
            </a:extLst>
          </p:cNvPr>
          <p:cNvSpPr>
            <a:spLocks noGrp="1"/>
          </p:cNvSpPr>
          <p:nvPr>
            <p:ph type="body" sz="quarter" idx="11" hasCustomPrompt="1"/>
          </p:nvPr>
        </p:nvSpPr>
        <p:spPr>
          <a:xfrm>
            <a:off x="618255" y="4203375"/>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17" name="02">
            <a:extLst>
              <a:ext uri="{FF2B5EF4-FFF2-40B4-BE49-F238E27FC236}">
                <a16:creationId xmlns:a16="http://schemas.microsoft.com/office/drawing/2014/main" id="{CA6ABE95-681E-C34A-B8B6-569502D902EA}"/>
              </a:ext>
            </a:extLst>
          </p:cNvPr>
          <p:cNvSpPr>
            <a:spLocks noGrp="1"/>
          </p:cNvSpPr>
          <p:nvPr>
            <p:ph type="body" sz="quarter" idx="21" hasCustomPrompt="1"/>
          </p:nvPr>
        </p:nvSpPr>
        <p:spPr>
          <a:xfrm>
            <a:off x="4247170" y="2158738"/>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02</a:t>
            </a:r>
          </a:p>
        </p:txBody>
      </p:sp>
      <p:sp>
        <p:nvSpPr>
          <p:cNvPr id="29" name="Caption 2">
            <a:extLst>
              <a:ext uri="{FF2B5EF4-FFF2-40B4-BE49-F238E27FC236}">
                <a16:creationId xmlns:a16="http://schemas.microsoft.com/office/drawing/2014/main" id="{23600F69-272F-C24D-B914-C33E87064853}"/>
              </a:ext>
            </a:extLst>
          </p:cNvPr>
          <p:cNvSpPr>
            <a:spLocks noGrp="1"/>
          </p:cNvSpPr>
          <p:nvPr>
            <p:ph type="body" sz="quarter" idx="33" hasCustomPrompt="1"/>
          </p:nvPr>
        </p:nvSpPr>
        <p:spPr>
          <a:xfrm>
            <a:off x="2963378"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16" name="Column 2">
            <a:extLst>
              <a:ext uri="{FF2B5EF4-FFF2-40B4-BE49-F238E27FC236}">
                <a16:creationId xmlns:a16="http://schemas.microsoft.com/office/drawing/2014/main" id="{88C5C30B-1103-594F-A8AA-BF1A6908C9D7}"/>
              </a:ext>
            </a:extLst>
          </p:cNvPr>
          <p:cNvSpPr>
            <a:spLocks noGrp="1"/>
          </p:cNvSpPr>
          <p:nvPr>
            <p:ph type="body" sz="quarter" idx="20" hasCustomPrompt="1"/>
          </p:nvPr>
        </p:nvSpPr>
        <p:spPr>
          <a:xfrm>
            <a:off x="2817288" y="4203613"/>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0" name="03">
            <a:extLst>
              <a:ext uri="{FF2B5EF4-FFF2-40B4-BE49-F238E27FC236}">
                <a16:creationId xmlns:a16="http://schemas.microsoft.com/office/drawing/2014/main" id="{E3A9735A-C485-864B-B59D-5F45DEADA83B}"/>
              </a:ext>
            </a:extLst>
          </p:cNvPr>
          <p:cNvSpPr>
            <a:spLocks noGrp="1"/>
          </p:cNvSpPr>
          <p:nvPr>
            <p:ph type="body" sz="quarter" idx="24" hasCustomPrompt="1"/>
          </p:nvPr>
        </p:nvSpPr>
        <p:spPr>
          <a:xfrm>
            <a:off x="6443785" y="2152732"/>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03</a:t>
            </a:r>
          </a:p>
        </p:txBody>
      </p:sp>
      <p:sp>
        <p:nvSpPr>
          <p:cNvPr id="30" name="Caption 3">
            <a:extLst>
              <a:ext uri="{FF2B5EF4-FFF2-40B4-BE49-F238E27FC236}">
                <a16:creationId xmlns:a16="http://schemas.microsoft.com/office/drawing/2014/main" id="{373489FE-C2DA-EF46-949E-CA23CB51A547}"/>
              </a:ext>
            </a:extLst>
          </p:cNvPr>
          <p:cNvSpPr>
            <a:spLocks noGrp="1"/>
          </p:cNvSpPr>
          <p:nvPr>
            <p:ph type="body" sz="quarter" idx="34" hasCustomPrompt="1"/>
          </p:nvPr>
        </p:nvSpPr>
        <p:spPr>
          <a:xfrm>
            <a:off x="5153703"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19" name="Column 3">
            <a:extLst>
              <a:ext uri="{FF2B5EF4-FFF2-40B4-BE49-F238E27FC236}">
                <a16:creationId xmlns:a16="http://schemas.microsoft.com/office/drawing/2014/main" id="{4FF6A20C-BEDE-1547-803D-D2BD830DE10A}"/>
              </a:ext>
            </a:extLst>
          </p:cNvPr>
          <p:cNvSpPr>
            <a:spLocks noGrp="1"/>
          </p:cNvSpPr>
          <p:nvPr>
            <p:ph type="body" sz="quarter" idx="23" hasCustomPrompt="1"/>
          </p:nvPr>
        </p:nvSpPr>
        <p:spPr>
          <a:xfrm>
            <a:off x="5013903"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3" name="04">
            <a:extLst>
              <a:ext uri="{FF2B5EF4-FFF2-40B4-BE49-F238E27FC236}">
                <a16:creationId xmlns:a16="http://schemas.microsoft.com/office/drawing/2014/main" id="{ADC59BD8-C0C2-684A-8085-EBDE4B767D95}"/>
              </a:ext>
            </a:extLst>
          </p:cNvPr>
          <p:cNvSpPr>
            <a:spLocks noGrp="1"/>
          </p:cNvSpPr>
          <p:nvPr>
            <p:ph type="body" sz="quarter" idx="27" hasCustomPrompt="1"/>
          </p:nvPr>
        </p:nvSpPr>
        <p:spPr>
          <a:xfrm>
            <a:off x="8639673" y="2152732"/>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04</a:t>
            </a:r>
          </a:p>
        </p:txBody>
      </p:sp>
      <p:sp>
        <p:nvSpPr>
          <p:cNvPr id="31" name="Caption 4">
            <a:extLst>
              <a:ext uri="{FF2B5EF4-FFF2-40B4-BE49-F238E27FC236}">
                <a16:creationId xmlns:a16="http://schemas.microsoft.com/office/drawing/2014/main" id="{7C02D760-3953-CF49-A639-E32179CD6569}"/>
              </a:ext>
            </a:extLst>
          </p:cNvPr>
          <p:cNvSpPr>
            <a:spLocks noGrp="1"/>
          </p:cNvSpPr>
          <p:nvPr>
            <p:ph type="body" sz="quarter" idx="35" hasCustomPrompt="1"/>
          </p:nvPr>
        </p:nvSpPr>
        <p:spPr>
          <a:xfrm>
            <a:off x="7344521"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22" name="Column 4">
            <a:extLst>
              <a:ext uri="{FF2B5EF4-FFF2-40B4-BE49-F238E27FC236}">
                <a16:creationId xmlns:a16="http://schemas.microsoft.com/office/drawing/2014/main" id="{F4EA188A-7D90-7B4B-A837-4262F19D75D5}"/>
              </a:ext>
            </a:extLst>
          </p:cNvPr>
          <p:cNvSpPr>
            <a:spLocks noGrp="1"/>
          </p:cNvSpPr>
          <p:nvPr>
            <p:ph type="body" sz="quarter" idx="26" hasCustomPrompt="1"/>
          </p:nvPr>
        </p:nvSpPr>
        <p:spPr>
          <a:xfrm>
            <a:off x="7209791"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6" name="05">
            <a:extLst>
              <a:ext uri="{FF2B5EF4-FFF2-40B4-BE49-F238E27FC236}">
                <a16:creationId xmlns:a16="http://schemas.microsoft.com/office/drawing/2014/main" id="{2EFF1D36-CE17-1949-929C-138DF5605834}"/>
              </a:ext>
            </a:extLst>
          </p:cNvPr>
          <p:cNvSpPr>
            <a:spLocks noGrp="1"/>
          </p:cNvSpPr>
          <p:nvPr>
            <p:ph type="body" sz="quarter" idx="30" hasCustomPrompt="1"/>
          </p:nvPr>
        </p:nvSpPr>
        <p:spPr>
          <a:xfrm>
            <a:off x="10835561" y="2152732"/>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05</a:t>
            </a:r>
          </a:p>
        </p:txBody>
      </p:sp>
      <p:sp>
        <p:nvSpPr>
          <p:cNvPr id="32" name="Caption 5">
            <a:extLst>
              <a:ext uri="{FF2B5EF4-FFF2-40B4-BE49-F238E27FC236}">
                <a16:creationId xmlns:a16="http://schemas.microsoft.com/office/drawing/2014/main" id="{A0B65ACF-BEB4-5149-816B-A56877ED8C63}"/>
              </a:ext>
            </a:extLst>
          </p:cNvPr>
          <p:cNvSpPr>
            <a:spLocks noGrp="1"/>
          </p:cNvSpPr>
          <p:nvPr>
            <p:ph type="body" sz="quarter" idx="36" hasCustomPrompt="1"/>
          </p:nvPr>
        </p:nvSpPr>
        <p:spPr>
          <a:xfrm>
            <a:off x="9543467"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25" name="Column 5">
            <a:extLst>
              <a:ext uri="{FF2B5EF4-FFF2-40B4-BE49-F238E27FC236}">
                <a16:creationId xmlns:a16="http://schemas.microsoft.com/office/drawing/2014/main" id="{D17CA303-7361-2D47-BB94-C5EFD44B71B9}"/>
              </a:ext>
            </a:extLst>
          </p:cNvPr>
          <p:cNvSpPr>
            <a:spLocks noGrp="1"/>
          </p:cNvSpPr>
          <p:nvPr>
            <p:ph type="body" sz="quarter" idx="29" hasCustomPrompt="1"/>
          </p:nvPr>
        </p:nvSpPr>
        <p:spPr>
          <a:xfrm>
            <a:off x="9405679"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367459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 –  4 Column Content - GRAY">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2699079-097B-CA44-BDE4-664F85187F4B}"/>
              </a:ext>
              <a:ext uri="{C183D7F6-B498-43B3-948B-1728B52AA6E4}">
                <adec:decorative xmlns:adec="http://schemas.microsoft.com/office/drawing/2017/decorative" val="1"/>
              </a:ext>
            </a:extLst>
          </p:cNvPr>
          <p:cNvSpPr/>
          <p:nvPr userDrawn="1"/>
        </p:nvSpPr>
        <p:spPr>
          <a:xfrm>
            <a:off x="0" y="740954"/>
            <a:ext cx="12192000" cy="995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B2EA4367-3689-7945-B203-0D5FD9A1E7A2}"/>
              </a:ext>
              <a:ext uri="{C183D7F6-B498-43B3-948B-1728B52AA6E4}">
                <adec:decorative xmlns:adec="http://schemas.microsoft.com/office/drawing/2017/decorative" val="1"/>
              </a:ext>
            </a:extLst>
          </p:cNvPr>
          <p:cNvSpPr>
            <a:spLocks noGrp="1"/>
          </p:cNvSpPr>
          <p:nvPr>
            <p:ph type="ftr" sz="quarter" idx="41"/>
          </p:nvPr>
        </p:nvSpPr>
        <p:spPr/>
        <p:txBody>
          <a:bodyPr/>
          <a:lstStyle/>
          <a:p>
            <a:r>
              <a:rPr lang="en-US"/>
              <a:t>McGraw Hill Template</a:t>
            </a:r>
          </a:p>
        </p:txBody>
      </p:sp>
      <p:sp>
        <p:nvSpPr>
          <p:cNvPr id="22" name="Chapter Title">
            <a:extLst>
              <a:ext uri="{FF2B5EF4-FFF2-40B4-BE49-F238E27FC236}">
                <a16:creationId xmlns:a16="http://schemas.microsoft.com/office/drawing/2014/main" id="{50B2CB3F-B6DB-5040-BDF4-7D5177457F30}"/>
              </a:ext>
              <a:ext uri="{C183D7F6-B498-43B3-948B-1728B52AA6E4}">
                <adec:decorative xmlns:adec="http://schemas.microsoft.com/office/drawing/2017/decorative" val="1"/>
              </a:ext>
            </a:extLst>
          </p:cNvPr>
          <p:cNvSpPr>
            <a:spLocks noGrp="1"/>
          </p:cNvSpPr>
          <p:nvPr>
            <p:ph type="body" sz="quarter" idx="3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9" name="Pg">
            <a:extLst>
              <a:ext uri="{FF2B5EF4-FFF2-40B4-BE49-F238E27FC236}">
                <a16:creationId xmlns:a16="http://schemas.microsoft.com/office/drawing/2014/main" id="{3FA4234B-1496-4443-A1CD-3B9779E171F4}"/>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35B9C971-A59C-E24F-9F13-F9E4BED67793}"/>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5" name="Title Line 1">
            <a:extLst>
              <a:ext uri="{FF2B5EF4-FFF2-40B4-BE49-F238E27FC236}">
                <a16:creationId xmlns:a16="http://schemas.microsoft.com/office/drawing/2014/main" id="{460B94BE-2F57-214D-AA8B-96BF52A1AB14}"/>
              </a:ext>
            </a:extLst>
          </p:cNvPr>
          <p:cNvSpPr>
            <a:spLocks noGrp="1"/>
          </p:cNvSpPr>
          <p:nvPr>
            <p:ph type="body" sz="quarter" idx="35" hasCustomPrompt="1"/>
          </p:nvPr>
        </p:nvSpPr>
        <p:spPr>
          <a:xfrm>
            <a:off x="1985924" y="1995932"/>
            <a:ext cx="1892300" cy="312737"/>
          </a:xfrm>
        </p:spPr>
        <p:txBody>
          <a:bodyPr>
            <a:noAutofit/>
          </a:bodyPr>
          <a:lstStyle>
            <a:lvl1pPr algn="ctr">
              <a:defRPr sz="1400" b="1">
                <a:solidFill>
                  <a:schemeClr val="bg1"/>
                </a:solidFill>
              </a:defRPr>
            </a:lvl1pPr>
          </a:lstStyle>
          <a:p>
            <a:pPr lvl="0"/>
            <a:r>
              <a:rPr lang="en-US"/>
              <a:t>One Line Title</a:t>
            </a:r>
          </a:p>
        </p:txBody>
      </p:sp>
      <p:sp>
        <p:nvSpPr>
          <p:cNvPr id="7" name="Column 1">
            <a:extLst>
              <a:ext uri="{FF2B5EF4-FFF2-40B4-BE49-F238E27FC236}">
                <a16:creationId xmlns:a16="http://schemas.microsoft.com/office/drawing/2014/main" id="{93049BCE-22FC-114B-8D98-3B5794B6075F}"/>
              </a:ext>
            </a:extLst>
          </p:cNvPr>
          <p:cNvSpPr>
            <a:spLocks noGrp="1"/>
          </p:cNvSpPr>
          <p:nvPr>
            <p:ph type="body" sz="quarter" idx="11" hasCustomPrompt="1"/>
          </p:nvPr>
        </p:nvSpPr>
        <p:spPr>
          <a:xfrm>
            <a:off x="1771091"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16" name="Title Line 2">
            <a:extLst>
              <a:ext uri="{FF2B5EF4-FFF2-40B4-BE49-F238E27FC236}">
                <a16:creationId xmlns:a16="http://schemas.microsoft.com/office/drawing/2014/main" id="{E31E5F7E-95A4-D243-9357-C2B9239A6524}"/>
              </a:ext>
            </a:extLst>
          </p:cNvPr>
          <p:cNvSpPr>
            <a:spLocks noGrp="1"/>
          </p:cNvSpPr>
          <p:nvPr>
            <p:ph type="body" sz="quarter" idx="36" hasCustomPrompt="1"/>
          </p:nvPr>
        </p:nvSpPr>
        <p:spPr>
          <a:xfrm>
            <a:off x="5149850" y="1993226"/>
            <a:ext cx="1892300" cy="312737"/>
          </a:xfrm>
        </p:spPr>
        <p:txBody>
          <a:bodyPr>
            <a:noAutofit/>
          </a:bodyPr>
          <a:lstStyle>
            <a:lvl1pPr algn="ctr">
              <a:defRPr sz="1400" b="1">
                <a:solidFill>
                  <a:schemeClr val="bg1"/>
                </a:solidFill>
              </a:defRPr>
            </a:lvl1pPr>
          </a:lstStyle>
          <a:p>
            <a:pPr lvl="0"/>
            <a:r>
              <a:rPr lang="en-US"/>
              <a:t>One Line Title</a:t>
            </a:r>
          </a:p>
        </p:txBody>
      </p:sp>
      <p:sp>
        <p:nvSpPr>
          <p:cNvPr id="23" name="Column 2">
            <a:extLst>
              <a:ext uri="{FF2B5EF4-FFF2-40B4-BE49-F238E27FC236}">
                <a16:creationId xmlns:a16="http://schemas.microsoft.com/office/drawing/2014/main" id="{CFA1A9FC-B5F4-4B4F-87A1-973B4BF19A40}"/>
              </a:ext>
            </a:extLst>
          </p:cNvPr>
          <p:cNvSpPr>
            <a:spLocks noGrp="1"/>
          </p:cNvSpPr>
          <p:nvPr>
            <p:ph type="body" sz="quarter" idx="13" hasCustomPrompt="1"/>
          </p:nvPr>
        </p:nvSpPr>
        <p:spPr>
          <a:xfrm>
            <a:off x="4936106"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tx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17" name="Title Line 3">
            <a:extLst>
              <a:ext uri="{FF2B5EF4-FFF2-40B4-BE49-F238E27FC236}">
                <a16:creationId xmlns:a16="http://schemas.microsoft.com/office/drawing/2014/main" id="{CEBEEFA7-BA38-3640-8D05-BA35D9C9FA5D}"/>
              </a:ext>
            </a:extLst>
          </p:cNvPr>
          <p:cNvSpPr>
            <a:spLocks noGrp="1"/>
          </p:cNvSpPr>
          <p:nvPr>
            <p:ph type="body" sz="quarter" idx="37" hasCustomPrompt="1"/>
          </p:nvPr>
        </p:nvSpPr>
        <p:spPr>
          <a:xfrm>
            <a:off x="8313775" y="2006927"/>
            <a:ext cx="1892300" cy="312737"/>
          </a:xfrm>
        </p:spPr>
        <p:txBody>
          <a:bodyPr>
            <a:noAutofit/>
          </a:bodyPr>
          <a:lstStyle>
            <a:lvl1pPr algn="ctr">
              <a:defRPr sz="1400" b="1">
                <a:solidFill>
                  <a:schemeClr val="bg1"/>
                </a:solidFill>
              </a:defRPr>
            </a:lvl1pPr>
          </a:lstStyle>
          <a:p>
            <a:pPr lvl="0"/>
            <a:r>
              <a:rPr lang="en-US"/>
              <a:t>One Line Title</a:t>
            </a:r>
          </a:p>
        </p:txBody>
      </p:sp>
      <p:sp>
        <p:nvSpPr>
          <p:cNvPr id="25" name="Column 3">
            <a:extLst>
              <a:ext uri="{FF2B5EF4-FFF2-40B4-BE49-F238E27FC236}">
                <a16:creationId xmlns:a16="http://schemas.microsoft.com/office/drawing/2014/main" id="{42638CEB-FE41-3149-B18E-D43AD55BB2EB}"/>
              </a:ext>
            </a:extLst>
          </p:cNvPr>
          <p:cNvSpPr>
            <a:spLocks noGrp="1"/>
          </p:cNvSpPr>
          <p:nvPr>
            <p:ph type="body" sz="quarter" idx="15" hasCustomPrompt="1"/>
          </p:nvPr>
        </p:nvSpPr>
        <p:spPr>
          <a:xfrm>
            <a:off x="8101121" y="2681936"/>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tx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Tree>
    <p:extLst>
      <p:ext uri="{BB962C8B-B14F-4D97-AF65-F5344CB8AC3E}">
        <p14:creationId xmlns:p14="http://schemas.microsoft.com/office/powerpoint/2010/main" val="645146645"/>
      </p:ext>
    </p:extLst>
  </p:cSld>
  <p:clrMapOvr>
    <a:masterClrMapping/>
  </p:clrMapOvr>
  <p:extLst>
    <p:ext uri="{DCECCB84-F9BA-43D5-87BE-67443E8EF086}">
      <p15:sldGuideLst xmlns:p15="http://schemas.microsoft.com/office/powerpoint/2012/main">
        <p15:guide id="4" orient="horz" pos="456" userDrawn="1">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 - Cover Slide -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F3E537-3F47-CF42-9252-F6DE9E8EFAA4}"/>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9" name="Group 8">
            <a:extLst>
              <a:ext uri="{FF2B5EF4-FFF2-40B4-BE49-F238E27FC236}">
                <a16:creationId xmlns:a16="http://schemas.microsoft.com/office/drawing/2014/main" id="{5B3A0F1F-6CC0-9C4A-B3F4-21446A21E2D5}"/>
              </a:ext>
              <a:ext uri="{C183D7F6-B498-43B3-948B-1728B52AA6E4}">
                <adec:decorative xmlns:adec="http://schemas.microsoft.com/office/drawing/2017/decorative" val="1"/>
              </a:ext>
            </a:extLst>
          </p:cNvPr>
          <p:cNvGrpSpPr/>
          <p:nvPr userDrawn="1"/>
        </p:nvGrpSpPr>
        <p:grpSpPr>
          <a:xfrm>
            <a:off x="-14169" y="507347"/>
            <a:ext cx="11851251" cy="5142543"/>
            <a:chOff x="-14169" y="507347"/>
            <a:chExt cx="11851251" cy="5142543"/>
          </a:xfrm>
        </p:grpSpPr>
        <p:sp>
          <p:nvSpPr>
            <p:cNvPr id="37" name="Rectangle 36">
              <a:extLst>
                <a:ext uri="{FF2B5EF4-FFF2-40B4-BE49-F238E27FC236}">
                  <a16:creationId xmlns:a16="http://schemas.microsoft.com/office/drawing/2014/main" id="{0D9449F4-DDDA-2940-AC8E-5A8EB963E028}"/>
                </a:ext>
              </a:extLst>
            </p:cNvPr>
            <p:cNvSpPr/>
            <p:nvPr/>
          </p:nvSpPr>
          <p:spPr>
            <a:xfrm>
              <a:off x="-14169" y="5425748"/>
              <a:ext cx="11151988"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977B72-DEEB-B642-B055-A1FC830C6F22}"/>
                </a:ext>
              </a:extLst>
            </p:cNvPr>
            <p:cNvSpPr/>
            <p:nvPr userDrawn="1"/>
          </p:nvSpPr>
          <p:spPr>
            <a:xfrm rot="16200000">
              <a:off x="8840690" y="3352762"/>
              <a:ext cx="4364259"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A3E8350-CB13-2444-ACBA-9CB24416579D}"/>
                </a:ext>
              </a:extLst>
            </p:cNvPr>
            <p:cNvGrpSpPr/>
            <p:nvPr userDrawn="1"/>
          </p:nvGrpSpPr>
          <p:grpSpPr>
            <a:xfrm>
              <a:off x="10907820" y="507347"/>
              <a:ext cx="929262" cy="929262"/>
              <a:chOff x="10912844" y="507347"/>
              <a:chExt cx="929262" cy="929262"/>
            </a:xfrm>
            <a:solidFill>
              <a:srgbClr val="E21A23"/>
            </a:solidFill>
          </p:grpSpPr>
          <p:sp>
            <p:nvSpPr>
              <p:cNvPr id="35" name="Parallelogram 34">
                <a:extLst>
                  <a:ext uri="{FF2B5EF4-FFF2-40B4-BE49-F238E27FC236}">
                    <a16:creationId xmlns:a16="http://schemas.microsoft.com/office/drawing/2014/main" id="{54F2EC11-B068-3749-B697-AB996FFEBDD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6D7DAAF6-5C60-8E42-8F56-8A59D01DAFF5}"/>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3A0D68A-64DE-034D-A0D9-7DBB1C30BD44}"/>
                </a:ext>
              </a:extLst>
            </p:cNvPr>
            <p:cNvSpPr/>
            <p:nvPr/>
          </p:nvSpPr>
          <p:spPr>
            <a:xfrm rot="8100000">
              <a:off x="10845762" y="910161"/>
              <a:ext cx="960307"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descr="McGraw Hill red cube Logo">
            <a:extLst>
              <a:ext uri="{FF2B5EF4-FFF2-40B4-BE49-F238E27FC236}">
                <a16:creationId xmlns:a16="http://schemas.microsoft.com/office/drawing/2014/main" id="{EFEC87DA-795E-124E-97B1-9468E0ABCD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32" name="Rectangle 31">
            <a:extLst>
              <a:ext uri="{FF2B5EF4-FFF2-40B4-BE49-F238E27FC236}">
                <a16:creationId xmlns:a16="http://schemas.microsoft.com/office/drawing/2014/main" id="{B842EDC8-9FFB-2849-A229-4E95F1FA8F7A}"/>
              </a:ext>
              <a:ext uri="{C183D7F6-B498-43B3-948B-1728B52AA6E4}">
                <adec:decorative xmlns:adec="http://schemas.microsoft.com/office/drawing/2017/decorative" val="1"/>
              </a:ext>
            </a:extLst>
          </p:cNvPr>
          <p:cNvSpPr/>
          <p:nvPr userDrawn="1"/>
        </p:nvSpPr>
        <p:spPr>
          <a:xfrm>
            <a:off x="1070296" y="4023448"/>
            <a:ext cx="5144874" cy="923533"/>
          </a:xfrm>
          <a:prstGeom prst="rect">
            <a:avLst/>
          </a:prstGeom>
          <a:solidFill>
            <a:schemeClr val="bg1"/>
          </a:solidFill>
          <a:ln w="9525">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D4F1E58E-5201-7248-9458-9D353017EE48}"/>
              </a:ext>
              <a:ext uri="{C183D7F6-B498-43B3-948B-1728B52AA6E4}">
                <adec:decorative xmlns:adec="http://schemas.microsoft.com/office/drawing/2017/decorative" val="1"/>
              </a:ext>
            </a:extLst>
          </p:cNvPr>
          <p:cNvSpPr/>
          <p:nvPr userDrawn="1"/>
        </p:nvSpPr>
        <p:spPr>
          <a:xfrm>
            <a:off x="1070296" y="1436453"/>
            <a:ext cx="5144874" cy="2580258"/>
          </a:xfrm>
          <a:prstGeom prst="rect">
            <a:avLst/>
          </a:prstGeom>
          <a:solidFill>
            <a:schemeClr val="bg1"/>
          </a:solidFill>
          <a:ln w="9525">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2">
            <a:extLst>
              <a:ext uri="{FF2B5EF4-FFF2-40B4-BE49-F238E27FC236}">
                <a16:creationId xmlns:a16="http://schemas.microsoft.com/office/drawing/2014/main" id="{4BE9A612-EC57-864B-AADF-3B43A50F4694}"/>
              </a:ext>
            </a:extLst>
          </p:cNvPr>
          <p:cNvSpPr>
            <a:spLocks noGrp="1"/>
          </p:cNvSpPr>
          <p:nvPr>
            <p:ph type="title" hasCustomPrompt="1"/>
          </p:nvPr>
        </p:nvSpPr>
        <p:spPr>
          <a:xfrm>
            <a:off x="1192983" y="1605014"/>
            <a:ext cx="4831300" cy="1420574"/>
          </a:xfrm>
        </p:spPr>
        <p:txBody>
          <a:bodyPr/>
          <a:lstStyle>
            <a:lvl1pPr>
              <a:defRPr>
                <a:solidFill>
                  <a:schemeClr val="tx1"/>
                </a:solidFill>
              </a:defRPr>
            </a:lvl1pPr>
          </a:lstStyle>
          <a:p>
            <a:r>
              <a:rPr lang="en-US"/>
              <a:t>Click to edit Slide Title</a:t>
            </a:r>
          </a:p>
        </p:txBody>
      </p:sp>
      <p:sp>
        <p:nvSpPr>
          <p:cNvPr id="41" name="Subtitle">
            <a:extLst>
              <a:ext uri="{FF2B5EF4-FFF2-40B4-BE49-F238E27FC236}">
                <a16:creationId xmlns:a16="http://schemas.microsoft.com/office/drawing/2014/main" id="{89FF4802-A4D3-434E-9424-1B51794D3F92}"/>
              </a:ext>
            </a:extLst>
          </p:cNvPr>
          <p:cNvSpPr>
            <a:spLocks noGrp="1"/>
          </p:cNvSpPr>
          <p:nvPr>
            <p:ph type="body" sz="quarter" idx="14" hasCustomPrompt="1"/>
          </p:nvPr>
        </p:nvSpPr>
        <p:spPr>
          <a:xfrm>
            <a:off x="1208087" y="3139278"/>
            <a:ext cx="4533631" cy="723986"/>
          </a:xfrm>
        </p:spPr>
        <p:txBody>
          <a:bodyPr>
            <a:noAutofit/>
          </a:bodyPr>
          <a:lstStyle>
            <a:lvl1pPr marL="0" indent="0">
              <a:buNone/>
              <a:defRPr sz="2400">
                <a:solidFill>
                  <a:schemeClr val="tx1"/>
                </a:solidFill>
              </a:defRPr>
            </a:lvl1pPr>
          </a:lstStyle>
          <a:p>
            <a:pPr lvl="0"/>
            <a:r>
              <a:rPr lang="en-US"/>
              <a:t>Presentation Subtitle Sample 2 Lines Lorem Ipsum Dolore</a:t>
            </a:r>
          </a:p>
        </p:txBody>
      </p:sp>
      <p:sp>
        <p:nvSpPr>
          <p:cNvPr id="25" name="Name &amp; Surname">
            <a:extLst>
              <a:ext uri="{FF2B5EF4-FFF2-40B4-BE49-F238E27FC236}">
                <a16:creationId xmlns:a16="http://schemas.microsoft.com/office/drawing/2014/main" id="{1BE2989A-80FF-6748-9A18-6CF1DD0939C5}"/>
              </a:ext>
            </a:extLst>
          </p:cNvPr>
          <p:cNvSpPr>
            <a:spLocks noGrp="1"/>
          </p:cNvSpPr>
          <p:nvPr>
            <p:ph type="body" sz="quarter" idx="15" hasCustomPrompt="1"/>
          </p:nvPr>
        </p:nvSpPr>
        <p:spPr>
          <a:xfrm>
            <a:off x="1208087" y="4122407"/>
            <a:ext cx="3479011" cy="311531"/>
          </a:xfrm>
        </p:spPr>
        <p:txBody>
          <a:bodyPr>
            <a:noAutofit/>
          </a:bodyPr>
          <a:lstStyle>
            <a:lvl1pPr marL="0" indent="0">
              <a:buNone/>
              <a:defRPr sz="1800">
                <a:solidFill>
                  <a:schemeClr val="tx1"/>
                </a:solidFill>
              </a:defRPr>
            </a:lvl1pPr>
          </a:lstStyle>
          <a:p>
            <a:pPr lvl="0"/>
            <a:r>
              <a:rPr lang="en-US"/>
              <a:t>Presenter Name(s)</a:t>
            </a:r>
          </a:p>
        </p:txBody>
      </p:sp>
      <p:sp>
        <p:nvSpPr>
          <p:cNvPr id="24" name="Numeral Date">
            <a:extLst>
              <a:ext uri="{FF2B5EF4-FFF2-40B4-BE49-F238E27FC236}">
                <a16:creationId xmlns:a16="http://schemas.microsoft.com/office/drawing/2014/main" id="{EAEF7B50-2449-3847-A9B3-BC55E2EFB2D8}"/>
              </a:ext>
            </a:extLst>
          </p:cNvPr>
          <p:cNvSpPr>
            <a:spLocks noGrp="1"/>
          </p:cNvSpPr>
          <p:nvPr>
            <p:ph type="body" sz="quarter" idx="16" hasCustomPrompt="1"/>
          </p:nvPr>
        </p:nvSpPr>
        <p:spPr>
          <a:xfrm>
            <a:off x="1208087" y="4512640"/>
            <a:ext cx="1811481" cy="311531"/>
          </a:xfrm>
        </p:spPr>
        <p:txBody>
          <a:bodyPr>
            <a:noAutofit/>
          </a:bodyPr>
          <a:lstStyle>
            <a:lvl1pPr marL="0" indent="0">
              <a:buNone/>
              <a:defRPr sz="1800">
                <a:solidFill>
                  <a:schemeClr val="tx1"/>
                </a:solidFill>
              </a:defRPr>
            </a:lvl1pPr>
          </a:lstStyle>
          <a:p>
            <a:pPr lvl="0"/>
            <a:r>
              <a:rPr lang="en-US"/>
              <a:t>Date</a:t>
            </a:r>
          </a:p>
        </p:txBody>
      </p:sp>
      <p:sp>
        <p:nvSpPr>
          <p:cNvPr id="23" name="Picture Placeholder 2">
            <a:extLst>
              <a:ext uri="{FF2B5EF4-FFF2-40B4-BE49-F238E27FC236}">
                <a16:creationId xmlns:a16="http://schemas.microsoft.com/office/drawing/2014/main" id="{BCEB94A7-64EA-3C44-B1A7-F2BF742D98D8}"/>
              </a:ext>
            </a:extLst>
          </p:cNvPr>
          <p:cNvSpPr>
            <a:spLocks noGrp="1"/>
          </p:cNvSpPr>
          <p:nvPr>
            <p:ph type="pic" sz="quarter" idx="18"/>
          </p:nvPr>
        </p:nvSpPr>
        <p:spPr>
          <a:xfrm>
            <a:off x="7233204" y="2830679"/>
            <a:ext cx="3121683" cy="4027321"/>
          </a:xfrm>
        </p:spPr>
        <p:txBody>
          <a:bodyPr/>
          <a:lstStyle/>
          <a:p>
            <a:r>
              <a:rPr lang="en-US"/>
              <a:t>Click icon to add picture</a:t>
            </a:r>
          </a:p>
        </p:txBody>
      </p:sp>
    </p:spTree>
    <p:extLst>
      <p:ext uri="{BB962C8B-B14F-4D97-AF65-F5344CB8AC3E}">
        <p14:creationId xmlns:p14="http://schemas.microsoft.com/office/powerpoint/2010/main" val="3537243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 –  4 Column Content - RE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2699079-097B-CA44-BDE4-664F85187F4B}"/>
              </a:ext>
              <a:ext uri="{C183D7F6-B498-43B3-948B-1728B52AA6E4}">
                <adec:decorative xmlns:adec="http://schemas.microsoft.com/office/drawing/2017/decorative" val="1"/>
              </a:ext>
            </a:extLst>
          </p:cNvPr>
          <p:cNvSpPr/>
          <p:nvPr userDrawn="1"/>
        </p:nvSpPr>
        <p:spPr>
          <a:xfrm>
            <a:off x="0" y="740954"/>
            <a:ext cx="12192000" cy="995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A73CD589-820C-E34C-BB24-CFC41AFBF475}"/>
              </a:ext>
              <a:ext uri="{C183D7F6-B498-43B3-948B-1728B52AA6E4}">
                <adec:decorative xmlns:adec="http://schemas.microsoft.com/office/drawing/2017/decorative" val="1"/>
              </a:ext>
            </a:extLst>
          </p:cNvPr>
          <p:cNvSpPr>
            <a:spLocks noGrp="1"/>
          </p:cNvSpPr>
          <p:nvPr>
            <p:ph type="ftr" sz="quarter" idx="41"/>
          </p:nvPr>
        </p:nvSpPr>
        <p:spPr/>
        <p:txBody>
          <a:bodyPr/>
          <a:lstStyle/>
          <a:p>
            <a:r>
              <a:rPr lang="en-US"/>
              <a:t>McGraw Hill Template</a:t>
            </a:r>
          </a:p>
        </p:txBody>
      </p:sp>
      <p:sp>
        <p:nvSpPr>
          <p:cNvPr id="16" name="Chapter Title">
            <a:extLst>
              <a:ext uri="{FF2B5EF4-FFF2-40B4-BE49-F238E27FC236}">
                <a16:creationId xmlns:a16="http://schemas.microsoft.com/office/drawing/2014/main" id="{922674B1-49AA-9341-8C46-794E759907B7}"/>
              </a:ext>
              <a:ext uri="{C183D7F6-B498-43B3-948B-1728B52AA6E4}">
                <adec:decorative xmlns:adec="http://schemas.microsoft.com/office/drawing/2017/decorative" val="1"/>
              </a:ext>
            </a:extLst>
          </p:cNvPr>
          <p:cNvSpPr>
            <a:spLocks noGrp="1"/>
          </p:cNvSpPr>
          <p:nvPr>
            <p:ph type="body" sz="quarter" idx="3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9" name="TextBox 18">
            <a:extLst>
              <a:ext uri="{FF2B5EF4-FFF2-40B4-BE49-F238E27FC236}">
                <a16:creationId xmlns:a16="http://schemas.microsoft.com/office/drawing/2014/main" id="{DBD0B7D5-0192-F646-9D3E-35CC8C2AFEB9}"/>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EF3A6DBF-0DEF-DB4B-A0B6-951847384364}"/>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4" name="Title line 1">
            <a:extLst>
              <a:ext uri="{FF2B5EF4-FFF2-40B4-BE49-F238E27FC236}">
                <a16:creationId xmlns:a16="http://schemas.microsoft.com/office/drawing/2014/main" id="{6E0352A1-1A9E-4B4D-AC82-71F39E86DC61}"/>
              </a:ext>
            </a:extLst>
          </p:cNvPr>
          <p:cNvSpPr>
            <a:spLocks noGrp="1"/>
          </p:cNvSpPr>
          <p:nvPr>
            <p:ph type="body" sz="quarter" idx="35" hasCustomPrompt="1"/>
          </p:nvPr>
        </p:nvSpPr>
        <p:spPr>
          <a:xfrm>
            <a:off x="1026892" y="1995932"/>
            <a:ext cx="1892300" cy="312737"/>
          </a:xfrm>
        </p:spPr>
        <p:txBody>
          <a:bodyPr>
            <a:noAutofit/>
          </a:bodyPr>
          <a:lstStyle>
            <a:lvl1pPr algn="ctr">
              <a:defRPr sz="1400" b="1">
                <a:solidFill>
                  <a:schemeClr val="bg1"/>
                </a:solidFill>
              </a:defRPr>
            </a:lvl1pPr>
          </a:lstStyle>
          <a:p>
            <a:pPr lvl="0"/>
            <a:r>
              <a:rPr lang="en-US"/>
              <a:t>One Line Title</a:t>
            </a:r>
          </a:p>
        </p:txBody>
      </p:sp>
      <p:sp>
        <p:nvSpPr>
          <p:cNvPr id="7" name="Column 1">
            <a:extLst>
              <a:ext uri="{FF2B5EF4-FFF2-40B4-BE49-F238E27FC236}">
                <a16:creationId xmlns:a16="http://schemas.microsoft.com/office/drawing/2014/main" id="{93049BCE-22FC-114B-8D98-3B5794B6075F}"/>
              </a:ext>
            </a:extLst>
          </p:cNvPr>
          <p:cNvSpPr>
            <a:spLocks noGrp="1"/>
          </p:cNvSpPr>
          <p:nvPr>
            <p:ph type="body" sz="quarter" idx="11" hasCustomPrompt="1"/>
          </p:nvPr>
        </p:nvSpPr>
        <p:spPr>
          <a:xfrm>
            <a:off x="812059"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bg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17" name="Title line 2">
            <a:extLst>
              <a:ext uri="{FF2B5EF4-FFF2-40B4-BE49-F238E27FC236}">
                <a16:creationId xmlns:a16="http://schemas.microsoft.com/office/drawing/2014/main" id="{16F4E1AB-6264-DF41-8025-CF302045B0D2}"/>
              </a:ext>
            </a:extLst>
          </p:cNvPr>
          <p:cNvSpPr>
            <a:spLocks noGrp="1"/>
          </p:cNvSpPr>
          <p:nvPr>
            <p:ph type="body" sz="quarter" idx="36" hasCustomPrompt="1"/>
          </p:nvPr>
        </p:nvSpPr>
        <p:spPr>
          <a:xfrm>
            <a:off x="3775168" y="1993226"/>
            <a:ext cx="1892300" cy="312737"/>
          </a:xfrm>
        </p:spPr>
        <p:txBody>
          <a:bodyPr>
            <a:noAutofit/>
          </a:bodyPr>
          <a:lstStyle>
            <a:lvl1pPr algn="ctr">
              <a:defRPr sz="1400" b="1">
                <a:solidFill>
                  <a:schemeClr val="bg1"/>
                </a:solidFill>
              </a:defRPr>
            </a:lvl1pPr>
          </a:lstStyle>
          <a:p>
            <a:pPr lvl="0"/>
            <a:r>
              <a:rPr lang="en-US"/>
              <a:t>One Line Title</a:t>
            </a:r>
          </a:p>
        </p:txBody>
      </p:sp>
      <p:sp>
        <p:nvSpPr>
          <p:cNvPr id="23" name="Column 2">
            <a:extLst>
              <a:ext uri="{FF2B5EF4-FFF2-40B4-BE49-F238E27FC236}">
                <a16:creationId xmlns:a16="http://schemas.microsoft.com/office/drawing/2014/main" id="{CFA1A9FC-B5F4-4B4F-87A1-973B4BF19A40}"/>
              </a:ext>
            </a:extLst>
          </p:cNvPr>
          <p:cNvSpPr>
            <a:spLocks noGrp="1"/>
          </p:cNvSpPr>
          <p:nvPr>
            <p:ph type="body" sz="quarter" idx="13" hasCustomPrompt="1"/>
          </p:nvPr>
        </p:nvSpPr>
        <p:spPr>
          <a:xfrm>
            <a:off x="3561424"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bg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18" name="Title line 3">
            <a:extLst>
              <a:ext uri="{FF2B5EF4-FFF2-40B4-BE49-F238E27FC236}">
                <a16:creationId xmlns:a16="http://schemas.microsoft.com/office/drawing/2014/main" id="{4005FD16-CA36-F449-BFD1-723D089159FA}"/>
              </a:ext>
            </a:extLst>
          </p:cNvPr>
          <p:cNvSpPr>
            <a:spLocks noGrp="1"/>
          </p:cNvSpPr>
          <p:nvPr>
            <p:ph type="body" sz="quarter" idx="37" hasCustomPrompt="1"/>
          </p:nvPr>
        </p:nvSpPr>
        <p:spPr>
          <a:xfrm>
            <a:off x="6523443" y="2006927"/>
            <a:ext cx="1892300" cy="312737"/>
          </a:xfrm>
        </p:spPr>
        <p:txBody>
          <a:bodyPr>
            <a:noAutofit/>
          </a:bodyPr>
          <a:lstStyle>
            <a:lvl1pPr algn="ctr">
              <a:defRPr sz="1400" b="1">
                <a:solidFill>
                  <a:schemeClr val="bg1"/>
                </a:solidFill>
              </a:defRPr>
            </a:lvl1pPr>
          </a:lstStyle>
          <a:p>
            <a:pPr lvl="0"/>
            <a:r>
              <a:rPr lang="en-US"/>
              <a:t>One Line Title</a:t>
            </a:r>
          </a:p>
        </p:txBody>
      </p:sp>
      <p:sp>
        <p:nvSpPr>
          <p:cNvPr id="25" name="Column 3">
            <a:extLst>
              <a:ext uri="{FF2B5EF4-FFF2-40B4-BE49-F238E27FC236}">
                <a16:creationId xmlns:a16="http://schemas.microsoft.com/office/drawing/2014/main" id="{42638CEB-FE41-3149-B18E-D43AD55BB2EB}"/>
              </a:ext>
            </a:extLst>
          </p:cNvPr>
          <p:cNvSpPr>
            <a:spLocks noGrp="1"/>
          </p:cNvSpPr>
          <p:nvPr>
            <p:ph type="body" sz="quarter" idx="15" hasCustomPrompt="1"/>
          </p:nvPr>
        </p:nvSpPr>
        <p:spPr>
          <a:xfrm>
            <a:off x="6310789" y="2681936"/>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bg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21" name="Title line 4">
            <a:extLst>
              <a:ext uri="{FF2B5EF4-FFF2-40B4-BE49-F238E27FC236}">
                <a16:creationId xmlns:a16="http://schemas.microsoft.com/office/drawing/2014/main" id="{85D83742-7B64-2842-9FD7-C3DB4A118D59}"/>
              </a:ext>
            </a:extLst>
          </p:cNvPr>
          <p:cNvSpPr>
            <a:spLocks noGrp="1"/>
          </p:cNvSpPr>
          <p:nvPr>
            <p:ph type="body" sz="quarter" idx="38" hasCustomPrompt="1"/>
          </p:nvPr>
        </p:nvSpPr>
        <p:spPr>
          <a:xfrm>
            <a:off x="9271718" y="1998724"/>
            <a:ext cx="1892300" cy="312737"/>
          </a:xfrm>
        </p:spPr>
        <p:txBody>
          <a:bodyPr>
            <a:noAutofit/>
          </a:bodyPr>
          <a:lstStyle>
            <a:lvl1pPr algn="ctr">
              <a:defRPr sz="1400" b="1">
                <a:solidFill>
                  <a:schemeClr val="bg1"/>
                </a:solidFill>
              </a:defRPr>
            </a:lvl1pPr>
          </a:lstStyle>
          <a:p>
            <a:pPr lvl="0"/>
            <a:r>
              <a:rPr lang="en-US"/>
              <a:t>One Line Title</a:t>
            </a:r>
          </a:p>
        </p:txBody>
      </p:sp>
      <p:sp>
        <p:nvSpPr>
          <p:cNvPr id="27" name="Column 4">
            <a:extLst>
              <a:ext uri="{FF2B5EF4-FFF2-40B4-BE49-F238E27FC236}">
                <a16:creationId xmlns:a16="http://schemas.microsoft.com/office/drawing/2014/main" id="{EB2FCF4E-2315-A74B-9A73-3DEC8F3B2CB2}"/>
              </a:ext>
            </a:extLst>
          </p:cNvPr>
          <p:cNvSpPr>
            <a:spLocks noGrp="1"/>
          </p:cNvSpPr>
          <p:nvPr>
            <p:ph type="body" sz="quarter" idx="17" hasCustomPrompt="1"/>
          </p:nvPr>
        </p:nvSpPr>
        <p:spPr>
          <a:xfrm>
            <a:off x="9060154"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bg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Tree>
    <p:extLst>
      <p:ext uri="{BB962C8B-B14F-4D97-AF65-F5344CB8AC3E}">
        <p14:creationId xmlns:p14="http://schemas.microsoft.com/office/powerpoint/2010/main" val="2157305126"/>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200" userDrawn="1">
          <p15:clr>
            <a:srgbClr val="FBAE40"/>
          </p15:clr>
        </p15:guide>
        <p15:guide id="10" pos="3636">
          <p15:clr>
            <a:srgbClr val="FBAE40"/>
          </p15:clr>
        </p15:guide>
        <p15:guide id="11" pos="3999">
          <p15:clr>
            <a:srgbClr val="FBAE40"/>
          </p15:clr>
        </p15:guide>
        <p15:guide id="13" orient="horz" pos="1080" userDrawn="1">
          <p15:clr>
            <a:srgbClr val="FBAE40"/>
          </p15:clr>
        </p15:guide>
        <p15:guide id="14" orient="horz" pos="845">
          <p15:clr>
            <a:srgbClr val="FBAE40"/>
          </p15:clr>
        </p15:guide>
        <p15:guide id="15" pos="731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 – 4 Column Content BOX - RE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2699079-097B-CA44-BDE4-664F85187F4B}"/>
              </a:ext>
              <a:ext uri="{C183D7F6-B498-43B3-948B-1728B52AA6E4}">
                <adec:decorative xmlns:adec="http://schemas.microsoft.com/office/drawing/2017/decorative" val="1"/>
              </a:ext>
            </a:extLst>
          </p:cNvPr>
          <p:cNvSpPr/>
          <p:nvPr userDrawn="1"/>
        </p:nvSpPr>
        <p:spPr>
          <a:xfrm>
            <a:off x="0" y="740954"/>
            <a:ext cx="12192000" cy="33956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423BF18-190B-0B45-86C7-8E7FD8D5BA9B}"/>
              </a:ext>
              <a:ext uri="{C183D7F6-B498-43B3-948B-1728B52AA6E4}">
                <adec:decorative xmlns:adec="http://schemas.microsoft.com/office/drawing/2017/decorative" val="1"/>
              </a:ext>
            </a:extLst>
          </p:cNvPr>
          <p:cNvSpPr>
            <a:spLocks noGrp="1"/>
          </p:cNvSpPr>
          <p:nvPr>
            <p:ph type="ftr" sz="quarter" idx="46"/>
          </p:nvPr>
        </p:nvSpPr>
        <p:spPr/>
        <p:txBody>
          <a:bodyPr/>
          <a:lstStyle/>
          <a:p>
            <a:r>
              <a:rPr lang="en-US"/>
              <a:t>McGraw Hill Template</a:t>
            </a:r>
          </a:p>
        </p:txBody>
      </p:sp>
      <p:sp>
        <p:nvSpPr>
          <p:cNvPr id="24" name="Chapter Title">
            <a:extLst>
              <a:ext uri="{FF2B5EF4-FFF2-40B4-BE49-F238E27FC236}">
                <a16:creationId xmlns:a16="http://schemas.microsoft.com/office/drawing/2014/main" id="{4C3A16F4-5E80-954F-9F5D-C17AAF09B87F}"/>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5" name="Pg">
            <a:extLst>
              <a:ext uri="{FF2B5EF4-FFF2-40B4-BE49-F238E27FC236}">
                <a16:creationId xmlns:a16="http://schemas.microsoft.com/office/drawing/2014/main" id="{26155597-F0AF-764C-8816-67A652B266AC}"/>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68B34E99-AE30-4C49-ABBE-F3D759A45398}"/>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53" name="01">
            <a:extLst>
              <a:ext uri="{FF2B5EF4-FFF2-40B4-BE49-F238E27FC236}">
                <a16:creationId xmlns:a16="http://schemas.microsoft.com/office/drawing/2014/main" id="{656B9FAF-84C0-7E43-8B08-53730DCF7EF3}"/>
              </a:ext>
            </a:extLst>
          </p:cNvPr>
          <p:cNvSpPr>
            <a:spLocks noGrp="1"/>
          </p:cNvSpPr>
          <p:nvPr>
            <p:ph type="body" sz="quarter" idx="18" hasCustomPrompt="1"/>
          </p:nvPr>
        </p:nvSpPr>
        <p:spPr>
          <a:xfrm>
            <a:off x="2379440" y="1946465"/>
            <a:ext cx="649287" cy="558800"/>
          </a:xfrm>
          <a:prstGeom prst="rect">
            <a:avLst/>
          </a:prstGeom>
        </p:spPr>
        <p:txBody>
          <a:bodyPr>
            <a:normAutofit/>
          </a:bodyPr>
          <a:lstStyle>
            <a:lvl1pPr marL="0" indent="0">
              <a:buFont typeface="Arial" panose="020B0604020202020204" pitchFamily="34" charse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01</a:t>
            </a:r>
          </a:p>
        </p:txBody>
      </p:sp>
      <p:sp>
        <p:nvSpPr>
          <p:cNvPr id="59" name="Caption 1">
            <a:extLst>
              <a:ext uri="{FF2B5EF4-FFF2-40B4-BE49-F238E27FC236}">
                <a16:creationId xmlns:a16="http://schemas.microsoft.com/office/drawing/2014/main" id="{9CF9316A-A272-CB44-96B8-3E066822DFC6}"/>
              </a:ext>
            </a:extLst>
          </p:cNvPr>
          <p:cNvSpPr>
            <a:spLocks noGrp="1"/>
          </p:cNvSpPr>
          <p:nvPr>
            <p:ph type="body" sz="quarter" idx="32" hasCustomPrompt="1"/>
          </p:nvPr>
        </p:nvSpPr>
        <p:spPr>
          <a:xfrm>
            <a:off x="766763" y="3420255"/>
            <a:ext cx="2050525" cy="558800"/>
          </a:xfrm>
          <a:prstGeom prst="rect">
            <a:avLst/>
          </a:prstGeom>
        </p:spPr>
        <p:txBody>
          <a:bodyPr>
            <a:normAutofit/>
          </a:bodyPr>
          <a:lstStyle>
            <a:lvl1pPr marL="0" indent="0">
              <a:buFont typeface="Arial" panose="020B0604020202020204" pitchFamily="34" charset="0"/>
              <a:buNone/>
              <a:defRPr sz="1800" b="1">
                <a:solidFill>
                  <a:srgbClr val="FFFFFF"/>
                </a:solidFill>
              </a:defRPr>
            </a:lvl1pPr>
          </a:lstStyle>
          <a:p>
            <a:pPr lvl="0"/>
            <a:r>
              <a:rPr lang="en-US"/>
              <a:t>Lorem Ipsum </a:t>
            </a:r>
            <a:r>
              <a:rPr lang="en-US" err="1"/>
              <a:t>Dolo</a:t>
            </a:r>
            <a:r>
              <a:rPr lang="en-US"/>
              <a:t> Sit </a:t>
            </a:r>
            <a:r>
              <a:rPr lang="en-US" err="1"/>
              <a:t>Amet</a:t>
            </a:r>
            <a:endParaRPr lang="en-US"/>
          </a:p>
        </p:txBody>
      </p:sp>
      <p:sp>
        <p:nvSpPr>
          <p:cNvPr id="5" name="Subtitle 1">
            <a:extLst>
              <a:ext uri="{FF2B5EF4-FFF2-40B4-BE49-F238E27FC236}">
                <a16:creationId xmlns:a16="http://schemas.microsoft.com/office/drawing/2014/main" id="{36FF7C71-04B0-1B44-BAC9-283FE6509B04}"/>
              </a:ext>
            </a:extLst>
          </p:cNvPr>
          <p:cNvSpPr>
            <a:spLocks noGrp="1"/>
          </p:cNvSpPr>
          <p:nvPr>
            <p:ph type="body" sz="quarter" idx="37" hasCustomPrompt="1"/>
          </p:nvPr>
        </p:nvSpPr>
        <p:spPr>
          <a:xfrm>
            <a:off x="684532" y="4388629"/>
            <a:ext cx="1858962" cy="379413"/>
          </a:xfrm>
          <a:prstGeom prst="rect">
            <a:avLst/>
          </a:prstGeom>
        </p:spPr>
        <p:txBody>
          <a:bodyPr>
            <a:normAutofit/>
          </a:bodyPr>
          <a:lstStyle>
            <a:lvl1pPr marL="0" indent="0">
              <a:buFont typeface="Arial" panose="020B0604020202020204" pitchFamily="34" charset="0"/>
              <a:buNone/>
              <a:defRPr sz="1400" b="1"/>
            </a:lvl1pPr>
          </a:lstStyle>
          <a:p>
            <a:pPr lvl="0"/>
            <a:r>
              <a:rPr lang="en-US"/>
              <a:t>Subtitle</a:t>
            </a:r>
          </a:p>
        </p:txBody>
      </p:sp>
      <p:sp>
        <p:nvSpPr>
          <p:cNvPr id="4" name="Column 1">
            <a:extLst>
              <a:ext uri="{FF2B5EF4-FFF2-40B4-BE49-F238E27FC236}">
                <a16:creationId xmlns:a16="http://schemas.microsoft.com/office/drawing/2014/main" id="{D95B1A93-7377-6B4F-AB4C-85A0ADE14562}"/>
              </a:ext>
            </a:extLst>
          </p:cNvPr>
          <p:cNvSpPr>
            <a:spLocks noGrp="1"/>
          </p:cNvSpPr>
          <p:nvPr>
            <p:ph type="body" sz="quarter" idx="38" hasCustomPrompt="1"/>
          </p:nvPr>
        </p:nvSpPr>
        <p:spPr>
          <a:xfrm>
            <a:off x="716113" y="4957614"/>
            <a:ext cx="2277952" cy="1666875"/>
          </a:xfrm>
          <a:prstGeom prst="rect">
            <a:avLst/>
          </a:prstGeom>
        </p:spPr>
        <p:txBody>
          <a:bodyPr>
            <a:noAutofit/>
          </a:bodyPr>
          <a:lstStyle>
            <a:lvl1pPr marL="285750" indent="-285750">
              <a:buFont typeface="Arial" panose="020B0604020202020204" pitchFamily="34" charset="0"/>
              <a:buChar char="•"/>
              <a:defRPr sz="1400"/>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p:txBody>
      </p:sp>
      <p:sp>
        <p:nvSpPr>
          <p:cNvPr id="54" name="02">
            <a:extLst>
              <a:ext uri="{FF2B5EF4-FFF2-40B4-BE49-F238E27FC236}">
                <a16:creationId xmlns:a16="http://schemas.microsoft.com/office/drawing/2014/main" id="{42B5B42B-7BA8-8749-A68B-767FDE1DBED7}"/>
              </a:ext>
            </a:extLst>
          </p:cNvPr>
          <p:cNvSpPr>
            <a:spLocks noGrp="1"/>
          </p:cNvSpPr>
          <p:nvPr>
            <p:ph type="body" sz="quarter" idx="21" hasCustomPrompt="1"/>
          </p:nvPr>
        </p:nvSpPr>
        <p:spPr>
          <a:xfrm>
            <a:off x="5146882" y="1946703"/>
            <a:ext cx="649287" cy="558800"/>
          </a:xfrm>
          <a:prstGeom prst="rect">
            <a:avLst/>
          </a:prstGeom>
        </p:spPr>
        <p:txBody>
          <a:bodyPr>
            <a:normAutofit/>
          </a:bodyPr>
          <a:lstStyle>
            <a:lvl1pPr marL="0" indent="0">
              <a:buFont typeface="Arial" panose="020B0604020202020204" pitchFamily="34" charse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02</a:t>
            </a:r>
          </a:p>
        </p:txBody>
      </p:sp>
      <p:sp>
        <p:nvSpPr>
          <p:cNvPr id="61" name="Caption 2">
            <a:extLst>
              <a:ext uri="{FF2B5EF4-FFF2-40B4-BE49-F238E27FC236}">
                <a16:creationId xmlns:a16="http://schemas.microsoft.com/office/drawing/2014/main" id="{AB11E701-A589-1142-AAC4-7F98249E39B1}"/>
              </a:ext>
            </a:extLst>
          </p:cNvPr>
          <p:cNvSpPr>
            <a:spLocks noGrp="1"/>
          </p:cNvSpPr>
          <p:nvPr>
            <p:ph type="body" sz="quarter" idx="34" hasCustomPrompt="1"/>
          </p:nvPr>
        </p:nvSpPr>
        <p:spPr>
          <a:xfrm>
            <a:off x="3673065" y="3420255"/>
            <a:ext cx="2050525" cy="558800"/>
          </a:xfrm>
          <a:prstGeom prst="rect">
            <a:avLst/>
          </a:prstGeom>
        </p:spPr>
        <p:txBody>
          <a:bodyPr>
            <a:normAutofit/>
          </a:bodyPr>
          <a:lstStyle>
            <a:lvl1pPr marL="0" indent="0">
              <a:buFont typeface="Arial" panose="020B0604020202020204" pitchFamily="34" charse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30" name="Subtitle 2">
            <a:extLst>
              <a:ext uri="{FF2B5EF4-FFF2-40B4-BE49-F238E27FC236}">
                <a16:creationId xmlns:a16="http://schemas.microsoft.com/office/drawing/2014/main" id="{AC7180CB-D6CC-884D-A1D6-4238C52B1D17}"/>
              </a:ext>
            </a:extLst>
          </p:cNvPr>
          <p:cNvSpPr>
            <a:spLocks noGrp="1"/>
          </p:cNvSpPr>
          <p:nvPr>
            <p:ph type="body" sz="quarter" idx="39" hasCustomPrompt="1"/>
          </p:nvPr>
        </p:nvSpPr>
        <p:spPr>
          <a:xfrm>
            <a:off x="3507143" y="4388629"/>
            <a:ext cx="1858962" cy="379413"/>
          </a:xfrm>
          <a:prstGeom prst="rect">
            <a:avLst/>
          </a:prstGeom>
        </p:spPr>
        <p:txBody>
          <a:bodyPr>
            <a:normAutofit/>
          </a:bodyPr>
          <a:lstStyle>
            <a:lvl1pPr marL="0" indent="0">
              <a:buFont typeface="Arial" panose="020B0604020202020204" pitchFamily="34" charset="0"/>
              <a:buNone/>
              <a:defRPr sz="1400" b="1"/>
            </a:lvl1pPr>
          </a:lstStyle>
          <a:p>
            <a:pPr lvl="0"/>
            <a:r>
              <a:rPr lang="en-US"/>
              <a:t>Subtitle</a:t>
            </a:r>
          </a:p>
        </p:txBody>
      </p:sp>
      <p:sp>
        <p:nvSpPr>
          <p:cNvPr id="31" name="Column 2">
            <a:extLst>
              <a:ext uri="{FF2B5EF4-FFF2-40B4-BE49-F238E27FC236}">
                <a16:creationId xmlns:a16="http://schemas.microsoft.com/office/drawing/2014/main" id="{DED1FE80-97ED-A44A-AAC7-23445FA9373D}"/>
              </a:ext>
            </a:extLst>
          </p:cNvPr>
          <p:cNvSpPr>
            <a:spLocks noGrp="1"/>
          </p:cNvSpPr>
          <p:nvPr>
            <p:ph type="body" sz="quarter" idx="40" hasCustomPrompt="1"/>
          </p:nvPr>
        </p:nvSpPr>
        <p:spPr>
          <a:xfrm>
            <a:off x="3538724" y="4957614"/>
            <a:ext cx="2277952" cy="1666875"/>
          </a:xfrm>
          <a:prstGeom prst="rect">
            <a:avLst/>
          </a:prstGeom>
        </p:spPr>
        <p:txBody>
          <a:bodyPr>
            <a:noAutofit/>
          </a:bodyPr>
          <a:lstStyle>
            <a:lvl1pPr marL="285750" indent="-285750">
              <a:buFont typeface="Arial" panose="020B0604020202020204" pitchFamily="34" charset="0"/>
              <a:buChar char="•"/>
              <a:defRPr sz="1400"/>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p:txBody>
      </p:sp>
      <p:sp>
        <p:nvSpPr>
          <p:cNvPr id="55" name="03">
            <a:extLst>
              <a:ext uri="{FF2B5EF4-FFF2-40B4-BE49-F238E27FC236}">
                <a16:creationId xmlns:a16="http://schemas.microsoft.com/office/drawing/2014/main" id="{8192EB0B-9651-B544-BDAC-EE091C49C6F7}"/>
              </a:ext>
            </a:extLst>
          </p:cNvPr>
          <p:cNvSpPr>
            <a:spLocks noGrp="1"/>
          </p:cNvSpPr>
          <p:nvPr>
            <p:ph type="body" sz="quarter" idx="24" hasCustomPrompt="1"/>
          </p:nvPr>
        </p:nvSpPr>
        <p:spPr>
          <a:xfrm>
            <a:off x="7993566" y="1940697"/>
            <a:ext cx="649287" cy="558800"/>
          </a:xfrm>
          <a:prstGeom prst="rect">
            <a:avLst/>
          </a:prstGeom>
        </p:spPr>
        <p:txBody>
          <a:bodyPr>
            <a:normAutofit/>
          </a:bodyPr>
          <a:lstStyle>
            <a:lvl1pPr marL="0" indent="0">
              <a:buFont typeface="Arial" panose="020B0604020202020204" pitchFamily="34" charse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03</a:t>
            </a:r>
          </a:p>
        </p:txBody>
      </p:sp>
      <p:sp>
        <p:nvSpPr>
          <p:cNvPr id="62" name="Caption 3">
            <a:extLst>
              <a:ext uri="{FF2B5EF4-FFF2-40B4-BE49-F238E27FC236}">
                <a16:creationId xmlns:a16="http://schemas.microsoft.com/office/drawing/2014/main" id="{284AA87E-52EF-2045-830C-F4AAFF5F87A3}"/>
              </a:ext>
            </a:extLst>
          </p:cNvPr>
          <p:cNvSpPr>
            <a:spLocks noGrp="1"/>
          </p:cNvSpPr>
          <p:nvPr>
            <p:ph type="body" sz="quarter" idx="35" hasCustomPrompt="1"/>
          </p:nvPr>
        </p:nvSpPr>
        <p:spPr>
          <a:xfrm>
            <a:off x="6462044" y="3420255"/>
            <a:ext cx="2050525" cy="558800"/>
          </a:xfrm>
          <a:prstGeom prst="rect">
            <a:avLst/>
          </a:prstGeom>
        </p:spPr>
        <p:txBody>
          <a:bodyPr>
            <a:normAutofit/>
          </a:bodyPr>
          <a:lstStyle>
            <a:lvl1pPr marL="0" indent="0">
              <a:buFont typeface="Arial" panose="020B0604020202020204" pitchFamily="34" charse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32" name="Subtitle 3">
            <a:extLst>
              <a:ext uri="{FF2B5EF4-FFF2-40B4-BE49-F238E27FC236}">
                <a16:creationId xmlns:a16="http://schemas.microsoft.com/office/drawing/2014/main" id="{94D3E8CD-91A0-F547-BA17-B7867B89A681}"/>
              </a:ext>
            </a:extLst>
          </p:cNvPr>
          <p:cNvSpPr>
            <a:spLocks noGrp="1"/>
          </p:cNvSpPr>
          <p:nvPr>
            <p:ph type="body" sz="quarter" idx="41" hasCustomPrompt="1"/>
          </p:nvPr>
        </p:nvSpPr>
        <p:spPr>
          <a:xfrm>
            <a:off x="6305088" y="4391924"/>
            <a:ext cx="1858962" cy="379413"/>
          </a:xfrm>
          <a:prstGeom prst="rect">
            <a:avLst/>
          </a:prstGeom>
        </p:spPr>
        <p:txBody>
          <a:bodyPr>
            <a:normAutofit/>
          </a:bodyPr>
          <a:lstStyle>
            <a:lvl1pPr marL="0" indent="0">
              <a:buFont typeface="Arial" panose="020B0604020202020204" pitchFamily="34" charset="0"/>
              <a:buNone/>
              <a:defRPr sz="1400" b="1"/>
            </a:lvl1pPr>
          </a:lstStyle>
          <a:p>
            <a:pPr lvl="0"/>
            <a:r>
              <a:rPr lang="en-US"/>
              <a:t>Subtitle</a:t>
            </a:r>
          </a:p>
        </p:txBody>
      </p:sp>
      <p:sp>
        <p:nvSpPr>
          <p:cNvPr id="33" name="Column 3">
            <a:extLst>
              <a:ext uri="{FF2B5EF4-FFF2-40B4-BE49-F238E27FC236}">
                <a16:creationId xmlns:a16="http://schemas.microsoft.com/office/drawing/2014/main" id="{39B3353B-2777-5447-89A8-8604255C061C}"/>
              </a:ext>
            </a:extLst>
          </p:cNvPr>
          <p:cNvSpPr>
            <a:spLocks noGrp="1"/>
          </p:cNvSpPr>
          <p:nvPr>
            <p:ph type="body" sz="quarter" idx="42" hasCustomPrompt="1"/>
          </p:nvPr>
        </p:nvSpPr>
        <p:spPr>
          <a:xfrm>
            <a:off x="6336669" y="4960909"/>
            <a:ext cx="2277952" cy="1666875"/>
          </a:xfrm>
          <a:prstGeom prst="rect">
            <a:avLst/>
          </a:prstGeom>
        </p:spPr>
        <p:txBody>
          <a:bodyPr>
            <a:noAutofit/>
          </a:bodyPr>
          <a:lstStyle>
            <a:lvl1pPr marL="285750" indent="-285750">
              <a:buFont typeface="Arial" panose="020B0604020202020204" pitchFamily="34" charset="0"/>
              <a:buChar char="•"/>
              <a:defRPr sz="1400"/>
            </a:lvl1pPr>
            <a:lvl2pPr>
              <a:defRPr sz="1400"/>
            </a:lvl2pPr>
            <a:lvl3pPr>
              <a:defRPr sz="1400"/>
            </a:lvl3pPr>
            <a:lvl4pPr>
              <a:defRPr sz="1400"/>
            </a:lvl4pPr>
            <a:lvl5pPr>
              <a:defRPr sz="1400"/>
            </a:lvl5pPr>
          </a:lstStyle>
          <a:p>
            <a:pPr lvl="0"/>
            <a:r>
              <a:rPr lang="en-US"/>
              <a:t>Lorem ipsum dolor sit amet, </a:t>
            </a:r>
            <a:r>
              <a:rPr lang="en-US" err="1"/>
              <a:t>consectetuer</a:t>
            </a:r>
            <a:r>
              <a:rPr lang="en-US"/>
              <a:t> adipiscing dolore.</a:t>
            </a:r>
          </a:p>
          <a:p>
            <a:pPr lvl="0"/>
            <a:r>
              <a:rPr lang="en-US"/>
              <a:t>Lorem ipsum dolor sit amet, </a:t>
            </a:r>
            <a:r>
              <a:rPr lang="en-US" err="1"/>
              <a:t>consectetuer</a:t>
            </a:r>
            <a:r>
              <a:rPr lang="en-US"/>
              <a:t> adipiscing </a:t>
            </a:r>
            <a:r>
              <a:rPr lang="en-US" err="1"/>
              <a:t>netrat</a:t>
            </a:r>
            <a:r>
              <a:rPr lang="en-US"/>
              <a:t>.</a:t>
            </a:r>
          </a:p>
          <a:p>
            <a:pPr lvl="0"/>
            <a:endParaRPr lang="en-US"/>
          </a:p>
        </p:txBody>
      </p:sp>
      <p:sp>
        <p:nvSpPr>
          <p:cNvPr id="56" name="04">
            <a:extLst>
              <a:ext uri="{FF2B5EF4-FFF2-40B4-BE49-F238E27FC236}">
                <a16:creationId xmlns:a16="http://schemas.microsoft.com/office/drawing/2014/main" id="{6CFC2436-7424-CA43-969D-9AB5100DA389}"/>
              </a:ext>
            </a:extLst>
          </p:cNvPr>
          <p:cNvSpPr>
            <a:spLocks noGrp="1"/>
          </p:cNvSpPr>
          <p:nvPr>
            <p:ph type="body" sz="quarter" idx="27" hasCustomPrompt="1"/>
          </p:nvPr>
        </p:nvSpPr>
        <p:spPr>
          <a:xfrm>
            <a:off x="10822026" y="1940697"/>
            <a:ext cx="649287" cy="558800"/>
          </a:xfrm>
          <a:prstGeom prst="rect">
            <a:avLst/>
          </a:prstGeom>
        </p:spPr>
        <p:txBody>
          <a:bodyPr>
            <a:normAutofit/>
          </a:bodyPr>
          <a:lstStyle>
            <a:lvl1pPr marL="0" indent="0">
              <a:buFont typeface="Arial" panose="020B0604020202020204" pitchFamily="34" charse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04</a:t>
            </a:r>
          </a:p>
        </p:txBody>
      </p:sp>
      <p:sp>
        <p:nvSpPr>
          <p:cNvPr id="63" name="Caption 4">
            <a:extLst>
              <a:ext uri="{FF2B5EF4-FFF2-40B4-BE49-F238E27FC236}">
                <a16:creationId xmlns:a16="http://schemas.microsoft.com/office/drawing/2014/main" id="{C758B12F-C44F-274A-A913-BCB1409A8DD4}"/>
              </a:ext>
            </a:extLst>
          </p:cNvPr>
          <p:cNvSpPr>
            <a:spLocks noGrp="1"/>
          </p:cNvSpPr>
          <p:nvPr>
            <p:ph type="body" sz="quarter" idx="36" hasCustomPrompt="1"/>
          </p:nvPr>
        </p:nvSpPr>
        <p:spPr>
          <a:xfrm>
            <a:off x="9257741" y="3420255"/>
            <a:ext cx="2050525" cy="558800"/>
          </a:xfrm>
          <a:prstGeom prst="rect">
            <a:avLst/>
          </a:prstGeom>
        </p:spPr>
        <p:txBody>
          <a:bodyPr>
            <a:normAutofit/>
          </a:bodyPr>
          <a:lstStyle>
            <a:lvl1pPr marL="0" indent="0">
              <a:buFont typeface="Arial" panose="020B0604020202020204" pitchFamily="34" charse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37" name="Subtitle 4">
            <a:extLst>
              <a:ext uri="{FF2B5EF4-FFF2-40B4-BE49-F238E27FC236}">
                <a16:creationId xmlns:a16="http://schemas.microsoft.com/office/drawing/2014/main" id="{54CCEB4F-7779-5E4B-B18D-AA167974CF58}"/>
              </a:ext>
            </a:extLst>
          </p:cNvPr>
          <p:cNvSpPr>
            <a:spLocks noGrp="1"/>
          </p:cNvSpPr>
          <p:nvPr>
            <p:ph type="body" sz="quarter" idx="43" hasCustomPrompt="1"/>
          </p:nvPr>
        </p:nvSpPr>
        <p:spPr>
          <a:xfrm>
            <a:off x="9153963" y="4388597"/>
            <a:ext cx="2044858" cy="379413"/>
          </a:xfrm>
          <a:prstGeom prst="rect">
            <a:avLst/>
          </a:prstGeom>
        </p:spPr>
        <p:txBody>
          <a:bodyPr>
            <a:normAutofit/>
          </a:bodyPr>
          <a:lstStyle>
            <a:lvl1pPr marL="0" indent="0">
              <a:buFont typeface="Arial" panose="020B0604020202020204" pitchFamily="34" charset="0"/>
              <a:buNone/>
              <a:defRPr sz="1400" b="1"/>
            </a:lvl1pPr>
          </a:lstStyle>
          <a:p>
            <a:pPr lvl="0"/>
            <a:r>
              <a:rPr lang="en-US"/>
              <a:t>Subtitle</a:t>
            </a:r>
          </a:p>
        </p:txBody>
      </p:sp>
      <p:sp>
        <p:nvSpPr>
          <p:cNvPr id="38" name="Column 4">
            <a:extLst>
              <a:ext uri="{FF2B5EF4-FFF2-40B4-BE49-F238E27FC236}">
                <a16:creationId xmlns:a16="http://schemas.microsoft.com/office/drawing/2014/main" id="{DDA404CD-C496-1F4F-B260-2970B74DBAD4}"/>
              </a:ext>
            </a:extLst>
          </p:cNvPr>
          <p:cNvSpPr>
            <a:spLocks noGrp="1"/>
          </p:cNvSpPr>
          <p:nvPr>
            <p:ph type="body" sz="quarter" idx="44" hasCustomPrompt="1"/>
          </p:nvPr>
        </p:nvSpPr>
        <p:spPr>
          <a:xfrm>
            <a:off x="9156413" y="4957582"/>
            <a:ext cx="2277952" cy="1666875"/>
          </a:xfrm>
          <a:prstGeom prst="rect">
            <a:avLst/>
          </a:prstGeom>
        </p:spPr>
        <p:txBody>
          <a:bodyPr>
            <a:noAutofit/>
          </a:bodyPr>
          <a:lstStyle>
            <a:lvl1pPr marL="285750" indent="-285750">
              <a:buFont typeface="Arial" panose="020B0604020202020204" pitchFamily="34" charset="0"/>
              <a:buChar char="•"/>
              <a:defRPr sz="1400"/>
            </a:lvl1pPr>
            <a:lvl2pPr>
              <a:defRPr sz="1400"/>
            </a:lvl2pPr>
            <a:lvl3pPr>
              <a:defRPr sz="1400"/>
            </a:lvl3pPr>
            <a:lvl4pPr>
              <a:defRPr sz="1400"/>
            </a:lvl4pPr>
            <a:lvl5pPr>
              <a:defRPr sz="1400"/>
            </a:lvl5pPr>
          </a:lstStyle>
          <a:p>
            <a:pPr lvl="0"/>
            <a:r>
              <a:rPr lang="en-US"/>
              <a:t>Lorem ipsum dolor sit amet, </a:t>
            </a:r>
            <a:r>
              <a:rPr lang="en-US" err="1"/>
              <a:t>consectetuer</a:t>
            </a:r>
            <a:r>
              <a:rPr lang="en-US"/>
              <a:t> adipiscing dolore.</a:t>
            </a:r>
          </a:p>
          <a:p>
            <a:pPr lvl="0"/>
            <a:r>
              <a:rPr lang="en-US"/>
              <a:t>Lorem ipsum dolor sit amet, </a:t>
            </a:r>
            <a:r>
              <a:rPr lang="en-US" err="1"/>
              <a:t>consectetuer</a:t>
            </a:r>
            <a:r>
              <a:rPr lang="en-US"/>
              <a:t> adipiscing </a:t>
            </a:r>
            <a:r>
              <a:rPr lang="en-US" err="1"/>
              <a:t>netrat</a:t>
            </a:r>
            <a:r>
              <a:rPr lang="en-US"/>
              <a:t>.</a:t>
            </a:r>
          </a:p>
          <a:p>
            <a:pPr lvl="0"/>
            <a:endParaRPr lang="en-US"/>
          </a:p>
        </p:txBody>
      </p:sp>
    </p:spTree>
    <p:extLst>
      <p:ext uri="{BB962C8B-B14F-4D97-AF65-F5344CB8AC3E}">
        <p14:creationId xmlns:p14="http://schemas.microsoft.com/office/powerpoint/2010/main" val="652034567"/>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 – Call Out Box / Image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BF5C9CE-D32E-5541-B85A-FA6797185C71}"/>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74D7288D-C250-DA4D-944D-CBA7BA3285AD}"/>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13171B07-0311-7047-85E4-7F1892F0E926}"/>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D9ECAC6B-55DF-3941-B806-4599F6317569}"/>
              </a:ext>
            </a:extLst>
          </p:cNvPr>
          <p:cNvSpPr>
            <a:spLocks noGrp="1"/>
          </p:cNvSpPr>
          <p:nvPr>
            <p:ph type="title" hasCustomPrompt="1"/>
          </p:nvPr>
        </p:nvSpPr>
        <p:spPr>
          <a:xfrm>
            <a:off x="868357" y="2980309"/>
            <a:ext cx="2308129" cy="1948908"/>
          </a:xfrm>
        </p:spPr>
        <p:txBody>
          <a:bodyPr/>
          <a:lstStyle>
            <a:lvl1pPr>
              <a:defRPr>
                <a:solidFill>
                  <a:schemeClr val="tx1"/>
                </a:solidFill>
              </a:defRPr>
            </a:lvl1pPr>
          </a:lstStyle>
          <a:p>
            <a:r>
              <a:rPr lang="en-US"/>
              <a:t>Click to edit Slide Title</a:t>
            </a:r>
          </a:p>
        </p:txBody>
      </p:sp>
      <p:sp>
        <p:nvSpPr>
          <p:cNvPr id="18" name="Body Text">
            <a:extLst>
              <a:ext uri="{FF2B5EF4-FFF2-40B4-BE49-F238E27FC236}">
                <a16:creationId xmlns:a16="http://schemas.microsoft.com/office/drawing/2014/main" id="{56B22538-7C5A-A647-910D-69804A260BDA}"/>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9" name="Picture Placeholder 3">
            <a:extLst>
              <a:ext uri="{FF2B5EF4-FFF2-40B4-BE49-F238E27FC236}">
                <a16:creationId xmlns:a16="http://schemas.microsoft.com/office/drawing/2014/main" id="{21545BC8-C647-F044-8E45-C6217831E34E}"/>
              </a:ext>
            </a:extLst>
          </p:cNvPr>
          <p:cNvSpPr>
            <a:spLocks noGrp="1"/>
          </p:cNvSpPr>
          <p:nvPr>
            <p:ph type="pic" sz="quarter" idx="20"/>
          </p:nvPr>
        </p:nvSpPr>
        <p:spPr>
          <a:xfrm>
            <a:off x="4079875" y="1749425"/>
            <a:ext cx="3924300" cy="4092575"/>
          </a:xfrm>
        </p:spPr>
        <p:txBody>
          <a:bodyPr/>
          <a:lstStyle/>
          <a:p>
            <a:endParaRPr lang="en-US"/>
          </a:p>
        </p:txBody>
      </p:sp>
    </p:spTree>
    <p:extLst>
      <p:ext uri="{BB962C8B-B14F-4D97-AF65-F5344CB8AC3E}">
        <p14:creationId xmlns:p14="http://schemas.microsoft.com/office/powerpoint/2010/main" val="2894581751"/>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 – Call Out Box / Image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26FD28-B719-1F4E-8B2C-2180713E8E74}"/>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1089FB6B-4E4C-9945-8D76-D4163E41BB1F}"/>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1" name="Chapter Title">
            <a:extLst>
              <a:ext uri="{FF2B5EF4-FFF2-40B4-BE49-F238E27FC236}">
                <a16:creationId xmlns:a16="http://schemas.microsoft.com/office/drawing/2014/main" id="{82355C5D-BD51-6E43-B9BF-49F809DD4976}"/>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23F56041-7362-CC41-84C6-DF9F558C0E7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BED6375A-D484-F047-8EE7-94EE16B17B1D}"/>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3" name="Body Text">
            <a:extLst>
              <a:ext uri="{FF2B5EF4-FFF2-40B4-BE49-F238E27FC236}">
                <a16:creationId xmlns:a16="http://schemas.microsoft.com/office/drawing/2014/main" id="{FA312E64-CA61-0C49-AFA7-E9AED0BB7480}"/>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4" name="Picture Placeholder 3">
            <a:extLst>
              <a:ext uri="{FF2B5EF4-FFF2-40B4-BE49-F238E27FC236}">
                <a16:creationId xmlns:a16="http://schemas.microsoft.com/office/drawing/2014/main" id="{5D579BCA-890F-CE47-97E0-5990F85F808A}"/>
              </a:ext>
            </a:extLst>
          </p:cNvPr>
          <p:cNvSpPr>
            <a:spLocks noGrp="1"/>
          </p:cNvSpPr>
          <p:nvPr>
            <p:ph type="pic" sz="quarter" idx="20"/>
          </p:nvPr>
        </p:nvSpPr>
        <p:spPr>
          <a:xfrm>
            <a:off x="4079875" y="1749425"/>
            <a:ext cx="3924300" cy="4092575"/>
          </a:xfrm>
        </p:spPr>
        <p:txBody>
          <a:bodyPr/>
          <a:lstStyle/>
          <a:p>
            <a:endParaRPr lang="en-US"/>
          </a:p>
        </p:txBody>
      </p:sp>
    </p:spTree>
    <p:extLst>
      <p:ext uri="{BB962C8B-B14F-4D97-AF65-F5344CB8AC3E}">
        <p14:creationId xmlns:p14="http://schemas.microsoft.com/office/powerpoint/2010/main" val="2434554592"/>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 – Call Out Box / Image - BLUE">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306C5015-F6E7-A54A-A976-675FA58E34B4}"/>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27DD19-AE7D-BE43-848C-DAC24AEB68E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45F53538-1E06-AD4F-B660-530EE363B882}"/>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4" name="Chapter Title">
            <a:extLst>
              <a:ext uri="{FF2B5EF4-FFF2-40B4-BE49-F238E27FC236}">
                <a16:creationId xmlns:a16="http://schemas.microsoft.com/office/drawing/2014/main" id="{DFE8DBA8-3886-D840-99D3-91E700FD0381}"/>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942A5A9-5D2B-874B-85C2-0FB2FF90394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290803EF-B185-1A4B-AEB0-EB63A68BFA37}"/>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3" name="Body Text">
            <a:extLst>
              <a:ext uri="{FF2B5EF4-FFF2-40B4-BE49-F238E27FC236}">
                <a16:creationId xmlns:a16="http://schemas.microsoft.com/office/drawing/2014/main" id="{0E12685E-9A34-D043-B3F4-B6002C815ED3}"/>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10" name="Picture Placeholder 3">
            <a:extLst>
              <a:ext uri="{FF2B5EF4-FFF2-40B4-BE49-F238E27FC236}">
                <a16:creationId xmlns:a16="http://schemas.microsoft.com/office/drawing/2014/main" id="{21F6CFC0-4321-7D4C-8CA0-F170D87ABDF2}"/>
              </a:ext>
            </a:extLst>
          </p:cNvPr>
          <p:cNvSpPr>
            <a:spLocks noGrp="1"/>
          </p:cNvSpPr>
          <p:nvPr>
            <p:ph type="pic" sz="quarter" idx="20"/>
          </p:nvPr>
        </p:nvSpPr>
        <p:spPr>
          <a:xfrm>
            <a:off x="4079875" y="1749425"/>
            <a:ext cx="3924300" cy="4092575"/>
          </a:xfrm>
        </p:spPr>
        <p:txBody>
          <a:bodyPr/>
          <a:lstStyle/>
          <a:p>
            <a:endParaRPr lang="en-US"/>
          </a:p>
        </p:txBody>
      </p:sp>
    </p:spTree>
    <p:extLst>
      <p:ext uri="{BB962C8B-B14F-4D97-AF65-F5344CB8AC3E}">
        <p14:creationId xmlns:p14="http://schemas.microsoft.com/office/powerpoint/2010/main" val="45869808"/>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96FB7D-BC9F-1346-A5B7-84DCD85FCD4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6D857EF-54C6-E245-8DC5-BB2E3575087A}"/>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5" name="Chapter Title">
            <a:extLst>
              <a:ext uri="{FF2B5EF4-FFF2-40B4-BE49-F238E27FC236}">
                <a16:creationId xmlns:a16="http://schemas.microsoft.com/office/drawing/2014/main" id="{D467B54B-9FE7-4E4F-98D9-60E36D1BC2D2}"/>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3390C15C-09AA-6441-8E32-6860B2A5815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1F03ADE6-71A7-C548-9F6E-82FDBBD6C817}"/>
              </a:ext>
            </a:extLst>
          </p:cNvPr>
          <p:cNvSpPr>
            <a:spLocks noGrp="1"/>
          </p:cNvSpPr>
          <p:nvPr>
            <p:ph type="title" hasCustomPrompt="1"/>
          </p:nvPr>
        </p:nvSpPr>
        <p:spPr>
          <a:xfrm>
            <a:off x="868357" y="2980309"/>
            <a:ext cx="2308129" cy="1948908"/>
          </a:xfrm>
        </p:spPr>
        <p:txBody>
          <a:bodyPr/>
          <a:lstStyle>
            <a:lvl1pPr>
              <a:defRPr>
                <a:solidFill>
                  <a:schemeClr val="accent4">
                    <a:lumMod val="25000"/>
                  </a:schemeClr>
                </a:solidFill>
              </a:defRPr>
            </a:lvl1pPr>
          </a:lstStyle>
          <a:p>
            <a:r>
              <a:rPr lang="en-US"/>
              <a:t>Click to edit Slide Title</a:t>
            </a:r>
          </a:p>
        </p:txBody>
      </p:sp>
      <p:sp>
        <p:nvSpPr>
          <p:cNvPr id="11" name="Body text">
            <a:extLst>
              <a:ext uri="{FF2B5EF4-FFF2-40B4-BE49-F238E27FC236}">
                <a16:creationId xmlns:a16="http://schemas.microsoft.com/office/drawing/2014/main" id="{64F83AE8-A8B8-434F-AA98-B36F5C5B9822}"/>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ts val="2000"/>
              </a:lnSpc>
              <a:spcBef>
                <a:spcPts val="2400"/>
              </a:spcBef>
              <a:spcAft>
                <a:spcPts val="0"/>
              </a:spcAft>
              <a:buClrTx/>
              <a:buSzTx/>
              <a:buFont typeface="Arial" panose="020B0604020202020204" pitchFamily="34" charset="0"/>
              <a:buChar char="•"/>
              <a:tabLst/>
              <a:defRPr sz="1600">
                <a:solidFill>
                  <a:schemeClr val="bg1"/>
                </a:solidFill>
              </a:defRPr>
            </a:lvl1pPr>
          </a:lstStyle>
          <a:p>
            <a:pPr marL="285750" indent="-285750">
              <a:lnSpc>
                <a:spcPts val="2000"/>
              </a:lnSpc>
              <a:spcBef>
                <a:spcPts val="2400"/>
              </a:spcBef>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Lorem ipsum dolor sit </a:t>
            </a:r>
            <a:r>
              <a:rPr lang="en-US" sz="1600" err="1">
                <a:solidFill>
                  <a:schemeClr val="bg1"/>
                </a:solidFill>
                <a:latin typeface="Arial" panose="020B0604020202020204" pitchFamily="34" charset="0"/>
                <a:cs typeface="Arial" panose="020B0604020202020204" pitchFamily="34" charset="0"/>
              </a:rPr>
              <a:t>amet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consect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etuer</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adipiscing</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elit</a:t>
            </a:r>
            <a:r>
              <a:rPr lang="en-US" sz="1600">
                <a:solidFill>
                  <a:schemeClr val="bg1"/>
                </a:solidFill>
                <a:latin typeface="Arial" panose="020B0604020202020204" pitchFamily="34" charset="0"/>
                <a:cs typeface="Arial" panose="020B0604020202020204" pitchFamily="34" charset="0"/>
              </a:rPr>
              <a:t>, sed diam non </a:t>
            </a:r>
            <a:r>
              <a:rPr lang="en-US" sz="1600" err="1">
                <a:solidFill>
                  <a:schemeClr val="bg1"/>
                </a:solidFill>
                <a:latin typeface="Arial" panose="020B0604020202020204" pitchFamily="34" charset="0"/>
                <a:cs typeface="Arial" panose="020B0604020202020204" pitchFamily="34" charset="0"/>
              </a:rPr>
              <a:t>ummy</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nibh</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euismod</a:t>
            </a:r>
            <a:endParaRPr lang="en-US" sz="1600">
              <a:solidFill>
                <a:schemeClr val="bg1"/>
              </a:solidFill>
              <a:latin typeface="Arial" panose="020B0604020202020204" pitchFamily="34" charset="0"/>
              <a:cs typeface="Arial" panose="020B0604020202020204" pitchFamily="34" charset="0"/>
            </a:endParaRPr>
          </a:p>
          <a:p>
            <a:pPr marL="285750" indent="-285750">
              <a:lnSpc>
                <a:spcPts val="2000"/>
              </a:lnSpc>
              <a:spcBef>
                <a:spcPts val="2400"/>
              </a:spcBef>
              <a:buFont typeface="Arial" panose="020B0604020202020204" pitchFamily="34" charset="0"/>
              <a:buChar char="•"/>
            </a:pPr>
            <a:r>
              <a:rPr lang="en-US" sz="1600" err="1">
                <a:solidFill>
                  <a:schemeClr val="bg1"/>
                </a:solidFill>
                <a:latin typeface="Arial" panose="020B0604020202020204" pitchFamily="34" charset="0"/>
                <a:cs typeface="Arial" panose="020B0604020202020204" pitchFamily="34" charset="0"/>
              </a:rPr>
              <a:t>Tincidunt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ut</a:t>
            </a:r>
            <a:r>
              <a:rPr lang="en-US" sz="1600">
                <a:solidFill>
                  <a:schemeClr val="bg1"/>
                </a:solidFill>
                <a:latin typeface="Arial" panose="020B0604020202020204" pitchFamily="34" charset="0"/>
                <a:cs typeface="Arial" panose="020B0604020202020204" pitchFamily="34" charset="0"/>
              </a:rPr>
              <a:t> la </a:t>
            </a:r>
            <a:r>
              <a:rPr lang="en-US" sz="1600" err="1">
                <a:solidFill>
                  <a:schemeClr val="bg1"/>
                </a:solidFill>
                <a:latin typeface="Arial" panose="020B0604020202020204" pitchFamily="34" charset="0"/>
                <a:cs typeface="Arial" panose="020B0604020202020204" pitchFamily="34" charset="0"/>
              </a:rPr>
              <a:t>oreet</a:t>
            </a:r>
            <a:r>
              <a:rPr lang="en-US" sz="1600">
                <a:solidFill>
                  <a:schemeClr val="bg1"/>
                </a:solidFill>
                <a:latin typeface="Arial" panose="020B0604020202020204" pitchFamily="34" charset="0"/>
                <a:cs typeface="Arial" panose="020B0604020202020204" pitchFamily="34" charset="0"/>
              </a:rPr>
              <a:t> dolore magna </a:t>
            </a:r>
            <a:r>
              <a:rPr lang="en-US" sz="1600" err="1">
                <a:solidFill>
                  <a:schemeClr val="bg1"/>
                </a:solidFill>
                <a:latin typeface="Arial" panose="020B0604020202020204" pitchFamily="34" charset="0"/>
                <a:cs typeface="Arial" panose="020B0604020202020204" pitchFamily="34" charset="0"/>
              </a:rPr>
              <a:t>aliquam</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erat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volutpat</a:t>
            </a:r>
            <a:r>
              <a:rPr lang="en-US" sz="1600">
                <a:solidFill>
                  <a:schemeClr val="bg1"/>
                </a:solidFill>
                <a:latin typeface="Arial" panose="020B0604020202020204" pitchFamily="34" charset="0"/>
                <a:cs typeface="Arial" panose="020B0604020202020204" pitchFamily="34" charset="0"/>
              </a:rPr>
              <a:t>. </a:t>
            </a:r>
          </a:p>
          <a:p>
            <a:pPr marL="285750" indent="-285750">
              <a:lnSpc>
                <a:spcPts val="2000"/>
              </a:lnSpc>
              <a:spcBef>
                <a:spcPts val="2400"/>
              </a:spcBef>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Ut </a:t>
            </a:r>
            <a:r>
              <a:rPr lang="en-US" sz="1600" err="1">
                <a:solidFill>
                  <a:schemeClr val="bg1"/>
                </a:solidFill>
                <a:latin typeface="Arial" panose="020B0604020202020204" pitchFamily="34" charset="0"/>
                <a:cs typeface="Arial" panose="020B0604020202020204" pitchFamily="34" charset="0"/>
              </a:rPr>
              <a:t>wisi</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enim</a:t>
            </a:r>
            <a:r>
              <a:rPr lang="en-US" sz="1600">
                <a:solidFill>
                  <a:schemeClr val="bg1"/>
                </a:solidFill>
                <a:latin typeface="Arial" panose="020B0604020202020204" pitchFamily="34" charset="0"/>
                <a:cs typeface="Arial" panose="020B0604020202020204" pitchFamily="34" charset="0"/>
              </a:rPr>
              <a:t> ad minim </a:t>
            </a:r>
            <a:r>
              <a:rPr lang="en-US" sz="1600" err="1">
                <a:solidFill>
                  <a:schemeClr val="bg1"/>
                </a:solidFill>
                <a:latin typeface="Arial" panose="020B0604020202020204" pitchFamily="34" charset="0"/>
                <a:cs typeface="Arial" panose="020B0604020202020204" pitchFamily="34" charset="0"/>
              </a:rPr>
              <a:t>veniam</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quis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nostrud</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exerci</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tation</a:t>
            </a:r>
            <a:r>
              <a:rPr lang="en-US" sz="1600">
                <a:solidFill>
                  <a:schemeClr val="bg1"/>
                </a:solidFill>
                <a:latin typeface="Arial" panose="020B0604020202020204" pitchFamily="34" charset="0"/>
                <a:cs typeface="Arial" panose="020B0604020202020204" pitchFamily="34" charset="0"/>
              </a:rPr>
              <a:t>. </a:t>
            </a:r>
          </a:p>
          <a:p>
            <a:pPr marL="285750" indent="-285750">
              <a:lnSpc>
                <a:spcPts val="2000"/>
              </a:lnSpc>
              <a:spcBef>
                <a:spcPts val="2400"/>
              </a:spcBef>
              <a:buFont typeface="Arial" panose="020B0604020202020204" pitchFamily="34" charset="0"/>
              <a:buChar char="•"/>
            </a:pPr>
            <a:r>
              <a:rPr lang="en-US" sz="1600" err="1">
                <a:solidFill>
                  <a:schemeClr val="bg1"/>
                </a:solidFill>
                <a:latin typeface="Arial" panose="020B0604020202020204" pitchFamily="34" charset="0"/>
                <a:cs typeface="Arial" panose="020B0604020202020204" pitchFamily="34" charset="0"/>
              </a:rPr>
              <a:t>Ullamcorper</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suscipit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lobortis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nisl</a:t>
            </a:r>
            <a:r>
              <a:rPr lang="en-US" sz="1600">
                <a:solidFill>
                  <a:schemeClr val="bg1"/>
                </a:solidFill>
                <a:latin typeface="Arial" panose="020B0604020202020204" pitchFamily="34" charset="0"/>
                <a:cs typeface="Arial" panose="020B0604020202020204" pitchFamily="34" charset="0"/>
              </a:rPr>
              <a:t> lorem ipsum dolor sit </a:t>
            </a:r>
            <a:r>
              <a:rPr lang="en-US" sz="1600" err="1">
                <a:solidFill>
                  <a:schemeClr val="bg1"/>
                </a:solidFill>
                <a:latin typeface="Arial" panose="020B0604020202020204" pitchFamily="34" charset="0"/>
                <a:cs typeface="Arial" panose="020B0604020202020204" pitchFamily="34" charset="0"/>
              </a:rPr>
              <a:t>amet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elit</a:t>
            </a:r>
            <a:r>
              <a:rPr lang="en-US" sz="1600">
                <a:solidFill>
                  <a:schemeClr val="bg1"/>
                </a:solidFill>
                <a:latin typeface="Arial" panose="020B0604020202020204" pitchFamily="34" charset="0"/>
                <a:cs typeface="Arial" panose="020B0604020202020204" pitchFamily="34" charset="0"/>
              </a:rPr>
              <a:t> sed. Diam </a:t>
            </a:r>
            <a:r>
              <a:rPr lang="en-US" sz="1600" err="1">
                <a:solidFill>
                  <a:schemeClr val="bg1"/>
                </a:solidFill>
                <a:latin typeface="Arial" panose="020B0604020202020204" pitchFamily="34" charset="0"/>
                <a:cs typeface="Arial" panose="020B0604020202020204" pitchFamily="34" charset="0"/>
              </a:rPr>
              <a:t>nonummy</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nibh</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euismod</a:t>
            </a:r>
            <a:r>
              <a:rPr lang="en-US" sz="1600">
                <a:solidFill>
                  <a:schemeClr val="bg1"/>
                </a:solidFill>
                <a:latin typeface="Arial" panose="020B0604020202020204" pitchFamily="34" charset="0"/>
                <a:cs typeface="Arial" panose="020B0604020202020204" pitchFamily="34" charset="0"/>
              </a:rPr>
              <a:t> dolore </a:t>
            </a:r>
            <a:r>
              <a:rPr lang="en-US" sz="1600" err="1">
                <a:solidFill>
                  <a:schemeClr val="bg1"/>
                </a:solidFill>
                <a:latin typeface="Arial" panose="020B0604020202020204" pitchFamily="34" charset="0"/>
                <a:cs typeface="Arial" panose="020B0604020202020204" pitchFamily="34" charset="0"/>
              </a:rPr>
              <a:t>magn</a:t>
            </a:r>
            <a:r>
              <a:rPr lang="en-US" sz="1600">
                <a:solidFill>
                  <a:schemeClr val="bg1"/>
                </a:solidFill>
                <a:latin typeface="Arial" panose="020B0604020202020204" pitchFamily="34" charset="0"/>
                <a:cs typeface="Arial" panose="020B0604020202020204" pitchFamily="34" charset="0"/>
              </a:rPr>
              <a:t>.</a:t>
            </a:r>
          </a:p>
          <a:p>
            <a:pPr marL="285750" indent="-285750">
              <a:lnSpc>
                <a:spcPts val="2000"/>
              </a:lnSpc>
              <a:spcBef>
                <a:spcPts val="2400"/>
              </a:spcBef>
              <a:buFont typeface="Arial" panose="020B0604020202020204" pitchFamily="34" charset="0"/>
              <a:buChar char="•"/>
            </a:pPr>
            <a:endParaRPr lang="en-US" sz="1600">
              <a:solidFill>
                <a:schemeClr val="bg1"/>
              </a:solidFill>
              <a:latin typeface="Arial" panose="020B0604020202020204" pitchFamily="34" charset="0"/>
              <a:cs typeface="Arial" panose="020B0604020202020204" pitchFamily="34" charset="0"/>
            </a:endParaRPr>
          </a:p>
        </p:txBody>
      </p:sp>
      <p:sp>
        <p:nvSpPr>
          <p:cNvPr id="9" name="Picture Placeholder 3">
            <a:extLst>
              <a:ext uri="{FF2B5EF4-FFF2-40B4-BE49-F238E27FC236}">
                <a16:creationId xmlns:a16="http://schemas.microsoft.com/office/drawing/2014/main" id="{65A01FB2-D53F-9144-9E6D-230FE757F094}"/>
              </a:ext>
            </a:extLst>
          </p:cNvPr>
          <p:cNvSpPr>
            <a:spLocks noGrp="1"/>
          </p:cNvSpPr>
          <p:nvPr>
            <p:ph type="pic" sz="quarter" idx="20"/>
          </p:nvPr>
        </p:nvSpPr>
        <p:spPr>
          <a:xfrm>
            <a:off x="4079875" y="1749425"/>
            <a:ext cx="3924300" cy="4092575"/>
          </a:xfrm>
        </p:spPr>
        <p:txBody>
          <a:bodyPr/>
          <a:lstStyle/>
          <a:p>
            <a:endParaRPr lang="en-US"/>
          </a:p>
        </p:txBody>
      </p:sp>
    </p:spTree>
    <p:extLst>
      <p:ext uri="{BB962C8B-B14F-4D97-AF65-F5344CB8AC3E}">
        <p14:creationId xmlns:p14="http://schemas.microsoft.com/office/powerpoint/2010/main" val="2632375605"/>
      </p:ext>
    </p:extLst>
  </p:cSld>
  <p:clrMapOvr>
    <a:masterClrMapping/>
  </p:clrMapOvr>
  <p:extLst>
    <p:ext uri="{DCECCB84-F9BA-43D5-87BE-67443E8EF086}">
      <p15:sldGuideLst xmlns:p15="http://schemas.microsoft.com/office/powerpoint/2012/main">
        <p15:guide id="2" pos="2544" userDrawn="1">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11 – Call Out Box / Image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6BBEFBCB-AB08-7140-8567-4FD4D04CADEF}"/>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74D7288D-C250-DA4D-944D-CBA7BA3285AD}"/>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13171B07-0311-7047-85E4-7F1892F0E926}"/>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0C06EC2B-3880-F14F-AE7E-34F53ED22BC0}"/>
              </a:ext>
            </a:extLst>
          </p:cNvPr>
          <p:cNvSpPr>
            <a:spLocks noGrp="1"/>
          </p:cNvSpPr>
          <p:nvPr>
            <p:ph type="title" hasCustomPrompt="1"/>
          </p:nvPr>
        </p:nvSpPr>
        <p:spPr>
          <a:xfrm>
            <a:off x="868357" y="2980309"/>
            <a:ext cx="2308129" cy="1948908"/>
          </a:xfrm>
        </p:spPr>
        <p:txBody>
          <a:bodyPr/>
          <a:lstStyle>
            <a:lvl1pPr>
              <a:defRPr>
                <a:solidFill>
                  <a:schemeClr val="tx1"/>
                </a:solidFill>
              </a:defRPr>
            </a:lvl1pPr>
          </a:lstStyle>
          <a:p>
            <a:r>
              <a:rPr lang="en-US"/>
              <a:t>Click to edit Slide Title</a:t>
            </a:r>
          </a:p>
        </p:txBody>
      </p:sp>
      <p:sp>
        <p:nvSpPr>
          <p:cNvPr id="18" name="Body Text">
            <a:extLst>
              <a:ext uri="{FF2B5EF4-FFF2-40B4-BE49-F238E27FC236}">
                <a16:creationId xmlns:a16="http://schemas.microsoft.com/office/drawing/2014/main" id="{56B22538-7C5A-A647-910D-69804A260BDA}"/>
              </a:ext>
            </a:extLst>
          </p:cNvPr>
          <p:cNvSpPr>
            <a:spLocks noGrp="1"/>
          </p:cNvSpPr>
          <p:nvPr>
            <p:ph type="body" sz="quarter" idx="11" hasCustomPrompt="1"/>
          </p:nvPr>
        </p:nvSpPr>
        <p:spPr>
          <a:xfrm>
            <a:off x="4192027" y="1736725"/>
            <a:ext cx="3807947" cy="408645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9" name="Picture Placeholder 3">
            <a:extLst>
              <a:ext uri="{FF2B5EF4-FFF2-40B4-BE49-F238E27FC236}">
                <a16:creationId xmlns:a16="http://schemas.microsoft.com/office/drawing/2014/main" id="{21545BC8-C647-F044-8E45-C6217831E34E}"/>
              </a:ext>
            </a:extLst>
          </p:cNvPr>
          <p:cNvSpPr>
            <a:spLocks noGrp="1"/>
          </p:cNvSpPr>
          <p:nvPr>
            <p:ph type="pic" sz="quarter" idx="20"/>
          </p:nvPr>
        </p:nvSpPr>
        <p:spPr>
          <a:xfrm>
            <a:off x="7999974" y="1749425"/>
            <a:ext cx="4192026" cy="4092575"/>
          </a:xfrm>
        </p:spPr>
        <p:txBody>
          <a:bodyPr/>
          <a:lstStyle/>
          <a:p>
            <a:endParaRPr lang="en-US"/>
          </a:p>
        </p:txBody>
      </p:sp>
    </p:spTree>
    <p:extLst>
      <p:ext uri="{BB962C8B-B14F-4D97-AF65-F5344CB8AC3E}">
        <p14:creationId xmlns:p14="http://schemas.microsoft.com/office/powerpoint/2010/main" val="4280785727"/>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11 – Call Out Box / Image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26FD28-B719-1F4E-8B2C-2180713E8E74}"/>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D1FB85C7-7209-144C-8D24-339DFB0EC356}"/>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1" name="Chapter Title">
            <a:extLst>
              <a:ext uri="{FF2B5EF4-FFF2-40B4-BE49-F238E27FC236}">
                <a16:creationId xmlns:a16="http://schemas.microsoft.com/office/drawing/2014/main" id="{82355C5D-BD51-6E43-B9BF-49F809DD4976}"/>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23F56041-7362-CC41-84C6-DF9F558C0E7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EAEF899C-3DCF-8C49-9396-92C59D4A495C}"/>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3" name="Body Text">
            <a:extLst>
              <a:ext uri="{FF2B5EF4-FFF2-40B4-BE49-F238E27FC236}">
                <a16:creationId xmlns:a16="http://schemas.microsoft.com/office/drawing/2014/main" id="{FA312E64-CA61-0C49-AFA7-E9AED0BB7480}"/>
              </a:ext>
            </a:extLst>
          </p:cNvPr>
          <p:cNvSpPr>
            <a:spLocks noGrp="1"/>
          </p:cNvSpPr>
          <p:nvPr>
            <p:ph type="body" sz="quarter" idx="11" hasCustomPrompt="1"/>
          </p:nvPr>
        </p:nvSpPr>
        <p:spPr>
          <a:xfrm>
            <a:off x="4086451" y="1736725"/>
            <a:ext cx="3919783"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4" name="Picture Placeholder 3">
            <a:extLst>
              <a:ext uri="{FF2B5EF4-FFF2-40B4-BE49-F238E27FC236}">
                <a16:creationId xmlns:a16="http://schemas.microsoft.com/office/drawing/2014/main" id="{5D579BCA-890F-CE47-97E0-5990F85F808A}"/>
              </a:ext>
            </a:extLst>
          </p:cNvPr>
          <p:cNvSpPr>
            <a:spLocks noGrp="1"/>
          </p:cNvSpPr>
          <p:nvPr>
            <p:ph type="pic" sz="quarter" idx="20"/>
          </p:nvPr>
        </p:nvSpPr>
        <p:spPr>
          <a:xfrm>
            <a:off x="8006234" y="1749425"/>
            <a:ext cx="4185766" cy="4092575"/>
          </a:xfrm>
        </p:spPr>
        <p:txBody>
          <a:bodyPr/>
          <a:lstStyle/>
          <a:p>
            <a:endParaRPr lang="en-US"/>
          </a:p>
        </p:txBody>
      </p:sp>
    </p:spTree>
    <p:extLst>
      <p:ext uri="{BB962C8B-B14F-4D97-AF65-F5344CB8AC3E}">
        <p14:creationId xmlns:p14="http://schemas.microsoft.com/office/powerpoint/2010/main" val="1937552453"/>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11 – Call Out Box / Image - BLUE">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306C5015-F6E7-A54A-A976-675FA58E34B4}"/>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27DD19-AE7D-BE43-848C-DAC24AEB68E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5F642D6-3553-324F-921E-A1CD808FEC01}"/>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4" name="Chapter Title">
            <a:extLst>
              <a:ext uri="{FF2B5EF4-FFF2-40B4-BE49-F238E27FC236}">
                <a16:creationId xmlns:a16="http://schemas.microsoft.com/office/drawing/2014/main" id="{DFE8DBA8-3886-D840-99D3-91E700FD0381}"/>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942A5A9-5D2B-874B-85C2-0FB2FF90394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CCC77AEF-848E-1B4D-806C-A42A975189D7}"/>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2" name="Body Text">
            <a:extLst>
              <a:ext uri="{FF2B5EF4-FFF2-40B4-BE49-F238E27FC236}">
                <a16:creationId xmlns:a16="http://schemas.microsoft.com/office/drawing/2014/main" id="{FE6FF244-ECCD-FB4B-888A-4E5725DEDCD9}"/>
              </a:ext>
            </a:extLst>
          </p:cNvPr>
          <p:cNvSpPr>
            <a:spLocks noGrp="1"/>
          </p:cNvSpPr>
          <p:nvPr>
            <p:ph type="body" sz="quarter" idx="11" hasCustomPrompt="1"/>
          </p:nvPr>
        </p:nvSpPr>
        <p:spPr>
          <a:xfrm>
            <a:off x="4086451" y="1736725"/>
            <a:ext cx="3919783"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17" name="Picture Placeholder 3">
            <a:extLst>
              <a:ext uri="{FF2B5EF4-FFF2-40B4-BE49-F238E27FC236}">
                <a16:creationId xmlns:a16="http://schemas.microsoft.com/office/drawing/2014/main" id="{EE8CE71D-FD18-3C4F-A0F0-3D4D2F934A3B}"/>
              </a:ext>
            </a:extLst>
          </p:cNvPr>
          <p:cNvSpPr>
            <a:spLocks noGrp="1"/>
          </p:cNvSpPr>
          <p:nvPr>
            <p:ph type="pic" sz="quarter" idx="20"/>
          </p:nvPr>
        </p:nvSpPr>
        <p:spPr>
          <a:xfrm>
            <a:off x="8006234" y="1749425"/>
            <a:ext cx="4185766" cy="4092575"/>
          </a:xfrm>
        </p:spPr>
        <p:txBody>
          <a:bodyPr/>
          <a:lstStyle/>
          <a:p>
            <a:endParaRPr lang="en-US"/>
          </a:p>
        </p:txBody>
      </p:sp>
    </p:spTree>
    <p:extLst>
      <p:ext uri="{BB962C8B-B14F-4D97-AF65-F5344CB8AC3E}">
        <p14:creationId xmlns:p14="http://schemas.microsoft.com/office/powerpoint/2010/main" val="745251030"/>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96FB7D-BC9F-1346-A5B7-84DCD85FCD4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34054558-A0FC-FC46-96A0-9A37F9394E3E}"/>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5" name="Chapter Title">
            <a:extLst>
              <a:ext uri="{FF2B5EF4-FFF2-40B4-BE49-F238E27FC236}">
                <a16:creationId xmlns:a16="http://schemas.microsoft.com/office/drawing/2014/main" id="{D467B54B-9FE7-4E4F-98D9-60E36D1BC2D2}"/>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3390C15C-09AA-6441-8E32-6860B2A5815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160E6BF1-B230-CB4C-B6A7-A95B734E3851}"/>
              </a:ext>
            </a:extLst>
          </p:cNvPr>
          <p:cNvSpPr>
            <a:spLocks noGrp="1"/>
          </p:cNvSpPr>
          <p:nvPr>
            <p:ph type="title" hasCustomPrompt="1"/>
          </p:nvPr>
        </p:nvSpPr>
        <p:spPr>
          <a:xfrm>
            <a:off x="868357" y="2980309"/>
            <a:ext cx="2308129" cy="1948908"/>
          </a:xfrm>
        </p:spPr>
        <p:txBody>
          <a:bodyPr/>
          <a:lstStyle>
            <a:lvl1pPr>
              <a:defRPr>
                <a:solidFill>
                  <a:schemeClr val="accent4">
                    <a:lumMod val="25000"/>
                  </a:schemeClr>
                </a:solidFill>
              </a:defRPr>
            </a:lvl1pPr>
          </a:lstStyle>
          <a:p>
            <a:r>
              <a:rPr lang="en-US"/>
              <a:t>Click to edit Slide Title</a:t>
            </a:r>
          </a:p>
        </p:txBody>
      </p:sp>
      <p:sp>
        <p:nvSpPr>
          <p:cNvPr id="12" name="Body Text">
            <a:extLst>
              <a:ext uri="{FF2B5EF4-FFF2-40B4-BE49-F238E27FC236}">
                <a16:creationId xmlns:a16="http://schemas.microsoft.com/office/drawing/2014/main" id="{F4B5C00F-71F0-3640-9AFC-102C62C6B89A}"/>
              </a:ext>
            </a:extLst>
          </p:cNvPr>
          <p:cNvSpPr>
            <a:spLocks noGrp="1"/>
          </p:cNvSpPr>
          <p:nvPr>
            <p:ph type="body" sz="quarter" idx="11" hasCustomPrompt="1"/>
          </p:nvPr>
        </p:nvSpPr>
        <p:spPr>
          <a:xfrm>
            <a:off x="4192027" y="1736725"/>
            <a:ext cx="3807947" cy="408645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13" name="Picture Placeholder 3">
            <a:extLst>
              <a:ext uri="{FF2B5EF4-FFF2-40B4-BE49-F238E27FC236}">
                <a16:creationId xmlns:a16="http://schemas.microsoft.com/office/drawing/2014/main" id="{8EE49D24-539A-734A-9997-3D71268C4F3D}"/>
              </a:ext>
            </a:extLst>
          </p:cNvPr>
          <p:cNvSpPr>
            <a:spLocks noGrp="1"/>
          </p:cNvSpPr>
          <p:nvPr>
            <p:ph type="pic" sz="quarter" idx="20"/>
          </p:nvPr>
        </p:nvSpPr>
        <p:spPr>
          <a:xfrm>
            <a:off x="7999974" y="1749425"/>
            <a:ext cx="4192026" cy="4092575"/>
          </a:xfrm>
        </p:spPr>
        <p:txBody>
          <a:bodyPr/>
          <a:lstStyle/>
          <a:p>
            <a:endParaRPr lang="en-US"/>
          </a:p>
        </p:txBody>
      </p:sp>
    </p:spTree>
    <p:extLst>
      <p:ext uri="{BB962C8B-B14F-4D97-AF65-F5344CB8AC3E}">
        <p14:creationId xmlns:p14="http://schemas.microsoft.com/office/powerpoint/2010/main" val="3000241023"/>
      </p:ext>
    </p:extLst>
  </p:cSld>
  <p:clrMapOvr>
    <a:masterClrMapping/>
  </p:clrMapOvr>
  <p:extLst>
    <p:ext uri="{DCECCB84-F9BA-43D5-87BE-67443E8EF086}">
      <p15:sldGuideLst xmlns:p15="http://schemas.microsoft.com/office/powerpoint/2012/main">
        <p15:guide id="2" pos="2544" userDrawn="1">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_2 –  Full Bleed Photo - RED">
    <p:spTree>
      <p:nvGrpSpPr>
        <p:cNvPr id="1" name=""/>
        <p:cNvGrpSpPr/>
        <p:nvPr/>
      </p:nvGrpSpPr>
      <p:grpSpPr>
        <a:xfrm>
          <a:off x="0" y="0"/>
          <a:ext cx="0" cy="0"/>
          <a:chOff x="0" y="0"/>
          <a:chExt cx="0" cy="0"/>
        </a:xfrm>
      </p:grpSpPr>
      <p:pic>
        <p:nvPicPr>
          <p:cNvPr id="3" name="Picture 2" descr="3 children sit cross-legged on a library's floor as a book is read to them. Their faces show they are engaged with each other and the story.&#10;">
            <a:extLst>
              <a:ext uri="{FF2B5EF4-FFF2-40B4-BE49-F238E27FC236}">
                <a16:creationId xmlns:a16="http://schemas.microsoft.com/office/drawing/2014/main" id="{E7890813-9A2C-C445-8885-75DF0271E80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1738"/>
          </a:xfrm>
          <a:prstGeom prst="rect">
            <a:avLst/>
          </a:prstGeom>
        </p:spPr>
      </p:pic>
      <p:sp>
        <p:nvSpPr>
          <p:cNvPr id="19" name="Rectangle 18">
            <a:extLst>
              <a:ext uri="{FF2B5EF4-FFF2-40B4-BE49-F238E27FC236}">
                <a16:creationId xmlns:a16="http://schemas.microsoft.com/office/drawing/2014/main" id="{3B1A09C3-C221-5247-95D0-510AEE25B70D}"/>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8F299F7E-7821-614A-83A4-8369943FC2DE}"/>
              </a:ext>
            </a:extLst>
          </p:cNvPr>
          <p:cNvSpPr>
            <a:spLocks noGrp="1"/>
          </p:cNvSpPr>
          <p:nvPr>
            <p:ph type="title" hasCustomPrompt="1"/>
          </p:nvPr>
        </p:nvSpPr>
        <p:spPr>
          <a:xfrm>
            <a:off x="8679316" y="3395900"/>
            <a:ext cx="2745922" cy="940384"/>
          </a:xfrm>
        </p:spPr>
        <p:txBody>
          <a:bodyPr/>
          <a:lstStyle>
            <a:lvl1pPr>
              <a:defRPr>
                <a:solidFill>
                  <a:schemeClr val="bg1"/>
                </a:solidFill>
              </a:defRPr>
            </a:lvl1pPr>
          </a:lstStyle>
          <a:p>
            <a:r>
              <a:rPr lang="en-US"/>
              <a:t>Click to edit Slide Title</a:t>
            </a:r>
          </a:p>
        </p:txBody>
      </p:sp>
      <p:sp>
        <p:nvSpPr>
          <p:cNvPr id="11" name="Subtitle">
            <a:extLst>
              <a:ext uri="{FF2B5EF4-FFF2-40B4-BE49-F238E27FC236}">
                <a16:creationId xmlns:a16="http://schemas.microsoft.com/office/drawing/2014/main" id="{473FF405-19A5-2B49-9177-D4AA44330266}"/>
              </a:ext>
            </a:extLst>
          </p:cNvPr>
          <p:cNvSpPr>
            <a:spLocks noGrp="1"/>
          </p:cNvSpPr>
          <p:nvPr>
            <p:ph type="body" sz="quarter" idx="14" hasCustomPrompt="1"/>
          </p:nvPr>
        </p:nvSpPr>
        <p:spPr>
          <a:xfrm>
            <a:off x="8664802" y="4486707"/>
            <a:ext cx="2760436" cy="354013"/>
          </a:xfrm>
        </p:spPr>
        <p:txBody>
          <a:bodyPr>
            <a:noAutofit/>
          </a:bodyPr>
          <a:lstStyle>
            <a:lvl1pPr marL="0" indent="0">
              <a:buNone/>
              <a:defRPr sz="2000">
                <a:solidFill>
                  <a:schemeClr val="bg1"/>
                </a:solidFill>
              </a:defRPr>
            </a:lvl1pPr>
          </a:lstStyle>
          <a:p>
            <a:pPr lvl="0"/>
            <a:r>
              <a:rPr lang="en-US"/>
              <a:t>Presentation Subtitle</a:t>
            </a:r>
          </a:p>
        </p:txBody>
      </p:sp>
      <p:sp>
        <p:nvSpPr>
          <p:cNvPr id="16" name="Name &amp; Surname">
            <a:extLst>
              <a:ext uri="{FF2B5EF4-FFF2-40B4-BE49-F238E27FC236}">
                <a16:creationId xmlns:a16="http://schemas.microsoft.com/office/drawing/2014/main" id="{E00230D1-031F-1540-AAE8-BEEEB0C2CCA7}"/>
              </a:ext>
            </a:extLst>
          </p:cNvPr>
          <p:cNvSpPr>
            <a:spLocks noGrp="1"/>
          </p:cNvSpPr>
          <p:nvPr>
            <p:ph type="body" sz="quarter" idx="17" hasCustomPrompt="1"/>
          </p:nvPr>
        </p:nvSpPr>
        <p:spPr>
          <a:xfrm>
            <a:off x="8664802" y="5508815"/>
            <a:ext cx="2954336" cy="311531"/>
          </a:xfrm>
        </p:spPr>
        <p:txBody>
          <a:bodyPr>
            <a:noAutofit/>
          </a:bodyPr>
          <a:lstStyle>
            <a:lvl1pPr marL="0" indent="0">
              <a:buNone/>
              <a:defRPr sz="1800">
                <a:solidFill>
                  <a:schemeClr val="bg1"/>
                </a:solidFill>
              </a:defRPr>
            </a:lvl1pPr>
          </a:lstStyle>
          <a:p>
            <a:pPr lvl="0"/>
            <a:r>
              <a:rPr lang="en-US"/>
              <a:t>Presenter Name(s)</a:t>
            </a:r>
          </a:p>
        </p:txBody>
      </p:sp>
      <p:sp>
        <p:nvSpPr>
          <p:cNvPr id="22" name="Display Date">
            <a:extLst>
              <a:ext uri="{FF2B5EF4-FFF2-40B4-BE49-F238E27FC236}">
                <a16:creationId xmlns:a16="http://schemas.microsoft.com/office/drawing/2014/main" id="{AB73912B-6039-1040-8EEA-A96C88598338}"/>
              </a:ext>
            </a:extLst>
          </p:cNvPr>
          <p:cNvSpPr>
            <a:spLocks noGrp="1"/>
          </p:cNvSpPr>
          <p:nvPr>
            <p:ph type="body" sz="quarter" idx="18" hasCustomPrompt="1"/>
          </p:nvPr>
        </p:nvSpPr>
        <p:spPr>
          <a:xfrm>
            <a:off x="8664802" y="5893085"/>
            <a:ext cx="1811481" cy="311531"/>
          </a:xfrm>
        </p:spPr>
        <p:txBody>
          <a:bodyPr>
            <a:noAutofit/>
          </a:bodyPr>
          <a:lstStyle>
            <a:lvl1pPr marL="0" indent="0">
              <a:buNone/>
              <a:defRPr sz="1800">
                <a:solidFill>
                  <a:schemeClr val="bg1"/>
                </a:solidFill>
              </a:defRPr>
            </a:lvl1pPr>
          </a:lstStyle>
          <a:p>
            <a:pPr lvl="0"/>
            <a:r>
              <a:rPr lang="en-US"/>
              <a:t>Date</a:t>
            </a:r>
          </a:p>
        </p:txBody>
      </p:sp>
      <p:pic>
        <p:nvPicPr>
          <p:cNvPr id="9" name="Picture 8" descr="McGraw Hill red cube logo ">
            <a:extLst>
              <a:ext uri="{FF2B5EF4-FFF2-40B4-BE49-F238E27FC236}">
                <a16:creationId xmlns:a16="http://schemas.microsoft.com/office/drawing/2014/main" id="{91FA0969-9821-8F42-A427-8BF01C4751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3750" y="185576"/>
            <a:ext cx="701068" cy="701068"/>
          </a:xfrm>
          <a:prstGeom prst="rect">
            <a:avLst/>
          </a:prstGeom>
        </p:spPr>
      </p:pic>
    </p:spTree>
    <p:extLst>
      <p:ext uri="{BB962C8B-B14F-4D97-AF65-F5344CB8AC3E}">
        <p14:creationId xmlns:p14="http://schemas.microsoft.com/office/powerpoint/2010/main" val="1974431282"/>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11 – Call Out Box / Image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4079875"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14B6D6C-C29B-A548-A31E-1599E902320B}"/>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74D7288D-C250-DA4D-944D-CBA7BA3285AD}"/>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13171B07-0311-7047-85E4-7F1892F0E926}"/>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6B65A249-F039-1443-8CC7-E8D46EA69B1E}"/>
              </a:ext>
            </a:extLst>
          </p:cNvPr>
          <p:cNvSpPr>
            <a:spLocks noGrp="1"/>
          </p:cNvSpPr>
          <p:nvPr>
            <p:ph type="title" hasCustomPrompt="1"/>
          </p:nvPr>
        </p:nvSpPr>
        <p:spPr>
          <a:xfrm>
            <a:off x="4938647" y="2980309"/>
            <a:ext cx="2308129" cy="1948908"/>
          </a:xfrm>
        </p:spPr>
        <p:txBody>
          <a:bodyPr/>
          <a:lstStyle>
            <a:lvl1pPr>
              <a:defRPr>
                <a:solidFill>
                  <a:schemeClr val="tx1"/>
                </a:solidFill>
              </a:defRPr>
            </a:lvl1pPr>
          </a:lstStyle>
          <a:p>
            <a:r>
              <a:rPr lang="en-US"/>
              <a:t>Click to edit Slide Title</a:t>
            </a:r>
          </a:p>
        </p:txBody>
      </p:sp>
      <p:sp>
        <p:nvSpPr>
          <p:cNvPr id="18" name="Body Text">
            <a:extLst>
              <a:ext uri="{FF2B5EF4-FFF2-40B4-BE49-F238E27FC236}">
                <a16:creationId xmlns:a16="http://schemas.microsoft.com/office/drawing/2014/main" id="{56B22538-7C5A-A647-910D-69804A260BDA}"/>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9" name="Picture Placeholder 3">
            <a:extLst>
              <a:ext uri="{FF2B5EF4-FFF2-40B4-BE49-F238E27FC236}">
                <a16:creationId xmlns:a16="http://schemas.microsoft.com/office/drawing/2014/main" id="{21545BC8-C647-F044-8E45-C6217831E34E}"/>
              </a:ext>
            </a:extLst>
          </p:cNvPr>
          <p:cNvSpPr>
            <a:spLocks noGrp="1"/>
          </p:cNvSpPr>
          <p:nvPr>
            <p:ph type="pic" sz="quarter" idx="20"/>
          </p:nvPr>
        </p:nvSpPr>
        <p:spPr>
          <a:xfrm>
            <a:off x="0" y="1749425"/>
            <a:ext cx="4079875" cy="4092575"/>
          </a:xfrm>
        </p:spPr>
        <p:txBody>
          <a:bodyPr/>
          <a:lstStyle/>
          <a:p>
            <a:endParaRPr lang="en-US"/>
          </a:p>
        </p:txBody>
      </p:sp>
    </p:spTree>
    <p:extLst>
      <p:ext uri="{BB962C8B-B14F-4D97-AF65-F5344CB8AC3E}">
        <p14:creationId xmlns:p14="http://schemas.microsoft.com/office/powerpoint/2010/main" val="73087345"/>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11 – Call Out Box / Image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26FD28-B719-1F4E-8B2C-2180713E8E74}"/>
              </a:ext>
              <a:ext uri="{C183D7F6-B498-43B3-948B-1728B52AA6E4}">
                <adec:decorative xmlns:adec="http://schemas.microsoft.com/office/drawing/2017/decorative" val="1"/>
              </a:ext>
            </a:extLst>
          </p:cNvPr>
          <p:cNvSpPr/>
          <p:nvPr userDrawn="1"/>
        </p:nvSpPr>
        <p:spPr>
          <a:xfrm>
            <a:off x="4079875" y="1750105"/>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5E0ACFF1-F760-9646-978E-A45F7A2F22DF}"/>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1" name="Chapter Title">
            <a:extLst>
              <a:ext uri="{FF2B5EF4-FFF2-40B4-BE49-F238E27FC236}">
                <a16:creationId xmlns:a16="http://schemas.microsoft.com/office/drawing/2014/main" id="{82355C5D-BD51-6E43-B9BF-49F809DD4976}"/>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23F56041-7362-CC41-84C6-DF9F558C0E7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BF07E239-B479-4B49-A66C-67B5E5D8E51F}"/>
              </a:ext>
            </a:extLst>
          </p:cNvPr>
          <p:cNvSpPr>
            <a:spLocks noGrp="1"/>
          </p:cNvSpPr>
          <p:nvPr>
            <p:ph type="title" hasCustomPrompt="1"/>
          </p:nvPr>
        </p:nvSpPr>
        <p:spPr>
          <a:xfrm>
            <a:off x="4969036" y="2980309"/>
            <a:ext cx="2308129" cy="1948908"/>
          </a:xfrm>
        </p:spPr>
        <p:txBody>
          <a:bodyPr/>
          <a:lstStyle>
            <a:lvl1pPr>
              <a:defRPr>
                <a:solidFill>
                  <a:schemeClr val="bg1"/>
                </a:solidFill>
              </a:defRPr>
            </a:lvl1pPr>
          </a:lstStyle>
          <a:p>
            <a:r>
              <a:rPr lang="en-US"/>
              <a:t>Click to edit Slide Title</a:t>
            </a:r>
          </a:p>
        </p:txBody>
      </p:sp>
      <p:sp>
        <p:nvSpPr>
          <p:cNvPr id="13" name="Body Text">
            <a:extLst>
              <a:ext uri="{FF2B5EF4-FFF2-40B4-BE49-F238E27FC236}">
                <a16:creationId xmlns:a16="http://schemas.microsoft.com/office/drawing/2014/main" id="{FA312E64-CA61-0C49-AFA7-E9AED0BB7480}"/>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4" name="Picture Placeholder 3">
            <a:extLst>
              <a:ext uri="{FF2B5EF4-FFF2-40B4-BE49-F238E27FC236}">
                <a16:creationId xmlns:a16="http://schemas.microsoft.com/office/drawing/2014/main" id="{5D579BCA-890F-CE47-97E0-5990F85F808A}"/>
              </a:ext>
            </a:extLst>
          </p:cNvPr>
          <p:cNvSpPr>
            <a:spLocks noGrp="1"/>
          </p:cNvSpPr>
          <p:nvPr>
            <p:ph type="pic" sz="quarter" idx="20"/>
          </p:nvPr>
        </p:nvSpPr>
        <p:spPr>
          <a:xfrm>
            <a:off x="-6576" y="1749425"/>
            <a:ext cx="4086451" cy="4092575"/>
          </a:xfrm>
        </p:spPr>
        <p:txBody>
          <a:bodyPr/>
          <a:lstStyle/>
          <a:p>
            <a:endParaRPr lang="en-US"/>
          </a:p>
        </p:txBody>
      </p:sp>
    </p:spTree>
    <p:extLst>
      <p:ext uri="{BB962C8B-B14F-4D97-AF65-F5344CB8AC3E}">
        <p14:creationId xmlns:p14="http://schemas.microsoft.com/office/powerpoint/2010/main" val="3036034610"/>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11 – Call Out Box / Image - BLUE">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306C5015-F6E7-A54A-A976-675FA58E34B4}"/>
              </a:ext>
            </a:extLst>
          </p:cNvPr>
          <p:cNvSpPr/>
          <p:nvPr userDrawn="1"/>
        </p:nvSpPr>
        <p:spPr>
          <a:xfrm>
            <a:off x="0" y="747323"/>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27DD19-AE7D-BE43-848C-DAC24AEB68ED}"/>
              </a:ext>
              <a:ext uri="{C183D7F6-B498-43B3-948B-1728B52AA6E4}">
                <adec:decorative xmlns:adec="http://schemas.microsoft.com/office/drawing/2017/decorative" val="1"/>
              </a:ext>
            </a:extLst>
          </p:cNvPr>
          <p:cNvSpPr/>
          <p:nvPr userDrawn="1"/>
        </p:nvSpPr>
        <p:spPr>
          <a:xfrm>
            <a:off x="4079875" y="1750105"/>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F039C16-092F-A740-B960-ADDCD3D9116D}"/>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4" name="Chapter Title">
            <a:extLst>
              <a:ext uri="{FF2B5EF4-FFF2-40B4-BE49-F238E27FC236}">
                <a16:creationId xmlns:a16="http://schemas.microsoft.com/office/drawing/2014/main" id="{DFE8DBA8-3886-D840-99D3-91E700FD0381}"/>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942A5A9-5D2B-874B-85C2-0FB2FF90394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6E21EE8B-6895-1B4A-9E48-4992928A95F0}"/>
              </a:ext>
            </a:extLst>
          </p:cNvPr>
          <p:cNvSpPr>
            <a:spLocks noGrp="1"/>
          </p:cNvSpPr>
          <p:nvPr>
            <p:ph type="title" hasCustomPrompt="1"/>
          </p:nvPr>
        </p:nvSpPr>
        <p:spPr>
          <a:xfrm>
            <a:off x="4941935" y="2980309"/>
            <a:ext cx="2308129" cy="1948908"/>
          </a:xfrm>
        </p:spPr>
        <p:txBody>
          <a:bodyPr/>
          <a:lstStyle>
            <a:lvl1pPr>
              <a:defRPr>
                <a:solidFill>
                  <a:schemeClr val="bg1"/>
                </a:solidFill>
              </a:defRPr>
            </a:lvl1pPr>
          </a:lstStyle>
          <a:p>
            <a:r>
              <a:rPr lang="en-US"/>
              <a:t>Click to edit Slide Title</a:t>
            </a:r>
          </a:p>
        </p:txBody>
      </p:sp>
      <p:sp>
        <p:nvSpPr>
          <p:cNvPr id="10" name="Picture Placeholder 3">
            <a:extLst>
              <a:ext uri="{FF2B5EF4-FFF2-40B4-BE49-F238E27FC236}">
                <a16:creationId xmlns:a16="http://schemas.microsoft.com/office/drawing/2014/main" id="{21F6CFC0-4321-7D4C-8CA0-F170D87ABDF2}"/>
              </a:ext>
            </a:extLst>
          </p:cNvPr>
          <p:cNvSpPr>
            <a:spLocks noGrp="1"/>
          </p:cNvSpPr>
          <p:nvPr>
            <p:ph type="pic" sz="quarter" idx="20"/>
          </p:nvPr>
        </p:nvSpPr>
        <p:spPr>
          <a:xfrm>
            <a:off x="0" y="1749425"/>
            <a:ext cx="4102551" cy="4092575"/>
          </a:xfrm>
        </p:spPr>
        <p:txBody>
          <a:bodyPr/>
          <a:lstStyle/>
          <a:p>
            <a:endParaRPr lang="en-US"/>
          </a:p>
        </p:txBody>
      </p:sp>
      <p:sp>
        <p:nvSpPr>
          <p:cNvPr id="13" name="Body Text">
            <a:extLst>
              <a:ext uri="{FF2B5EF4-FFF2-40B4-BE49-F238E27FC236}">
                <a16:creationId xmlns:a16="http://schemas.microsoft.com/office/drawing/2014/main" id="{0E12685E-9A34-D043-B3F4-B6002C815ED3}"/>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Tree>
    <p:extLst>
      <p:ext uri="{BB962C8B-B14F-4D97-AF65-F5344CB8AC3E}">
        <p14:creationId xmlns:p14="http://schemas.microsoft.com/office/powerpoint/2010/main" val="1499753126"/>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96FB7D-BC9F-1346-A5B7-84DCD85FCD4D}"/>
              </a:ext>
              <a:ext uri="{C183D7F6-B498-43B3-948B-1728B52AA6E4}">
                <adec:decorative xmlns:adec="http://schemas.microsoft.com/office/drawing/2017/decorative" val="1"/>
              </a:ext>
            </a:extLst>
          </p:cNvPr>
          <p:cNvSpPr/>
          <p:nvPr userDrawn="1"/>
        </p:nvSpPr>
        <p:spPr>
          <a:xfrm>
            <a:off x="4038600" y="1750105"/>
            <a:ext cx="4086451" cy="408645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D5E0767D-8A25-6C4A-8364-3B7A3F82FAAC}"/>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5" name="Chapter Title">
            <a:extLst>
              <a:ext uri="{FF2B5EF4-FFF2-40B4-BE49-F238E27FC236}">
                <a16:creationId xmlns:a16="http://schemas.microsoft.com/office/drawing/2014/main" id="{D467B54B-9FE7-4E4F-98D9-60E36D1BC2D2}"/>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3390C15C-09AA-6441-8E32-6860B2A5815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B463D1A8-1111-114B-9890-0CE0E14B7D62}"/>
              </a:ext>
            </a:extLst>
          </p:cNvPr>
          <p:cNvSpPr>
            <a:spLocks noGrp="1"/>
          </p:cNvSpPr>
          <p:nvPr>
            <p:ph type="title" hasCustomPrompt="1"/>
          </p:nvPr>
        </p:nvSpPr>
        <p:spPr>
          <a:xfrm>
            <a:off x="4941935" y="2980309"/>
            <a:ext cx="2308129" cy="1948908"/>
          </a:xfrm>
        </p:spPr>
        <p:txBody>
          <a:bodyPr/>
          <a:lstStyle>
            <a:lvl1pPr>
              <a:defRPr>
                <a:solidFill>
                  <a:schemeClr val="accent3"/>
                </a:solidFill>
              </a:defRPr>
            </a:lvl1pPr>
          </a:lstStyle>
          <a:p>
            <a:r>
              <a:rPr lang="en-US"/>
              <a:t>Click to edit Slide Title</a:t>
            </a:r>
          </a:p>
        </p:txBody>
      </p:sp>
      <p:sp>
        <p:nvSpPr>
          <p:cNvPr id="9" name="Picture Placeholder 3">
            <a:extLst>
              <a:ext uri="{FF2B5EF4-FFF2-40B4-BE49-F238E27FC236}">
                <a16:creationId xmlns:a16="http://schemas.microsoft.com/office/drawing/2014/main" id="{65A01FB2-D53F-9144-9E6D-230FE757F094}"/>
              </a:ext>
            </a:extLst>
          </p:cNvPr>
          <p:cNvSpPr>
            <a:spLocks noGrp="1"/>
          </p:cNvSpPr>
          <p:nvPr>
            <p:ph type="pic" sz="quarter" idx="20"/>
          </p:nvPr>
        </p:nvSpPr>
        <p:spPr>
          <a:xfrm>
            <a:off x="0" y="1749425"/>
            <a:ext cx="4038600" cy="4092575"/>
          </a:xfrm>
        </p:spPr>
        <p:txBody>
          <a:bodyPr/>
          <a:lstStyle/>
          <a:p>
            <a:endParaRPr lang="en-US"/>
          </a:p>
        </p:txBody>
      </p:sp>
      <p:sp>
        <p:nvSpPr>
          <p:cNvPr id="11" name="Body text">
            <a:extLst>
              <a:ext uri="{FF2B5EF4-FFF2-40B4-BE49-F238E27FC236}">
                <a16:creationId xmlns:a16="http://schemas.microsoft.com/office/drawing/2014/main" id="{64F83AE8-A8B8-434F-AA98-B36F5C5B9822}"/>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ts val="2000"/>
              </a:lnSpc>
              <a:spcBef>
                <a:spcPts val="2400"/>
              </a:spcBef>
              <a:spcAft>
                <a:spcPts val="0"/>
              </a:spcAft>
              <a:buClrTx/>
              <a:buSzTx/>
              <a:buFont typeface="Arial" panose="020B0604020202020204" pitchFamily="34" charset="0"/>
              <a:buChar char="•"/>
              <a:tabLst/>
              <a:defRPr sz="1600">
                <a:solidFill>
                  <a:schemeClr val="bg1"/>
                </a:solidFill>
              </a:defRPr>
            </a:lvl1pPr>
          </a:lstStyle>
          <a:p>
            <a:pPr marL="285750" indent="-285750">
              <a:lnSpc>
                <a:spcPts val="2000"/>
              </a:lnSpc>
              <a:spcBef>
                <a:spcPts val="2400"/>
              </a:spcBef>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Lorem ipsum dolor sit </a:t>
            </a:r>
            <a:r>
              <a:rPr lang="en-US" sz="1600" err="1">
                <a:solidFill>
                  <a:schemeClr val="bg1"/>
                </a:solidFill>
                <a:latin typeface="Arial" panose="020B0604020202020204" pitchFamily="34" charset="0"/>
                <a:cs typeface="Arial" panose="020B0604020202020204" pitchFamily="34" charset="0"/>
              </a:rPr>
              <a:t>amet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consect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etuer</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adipiscing</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elit</a:t>
            </a:r>
            <a:r>
              <a:rPr lang="en-US" sz="1600">
                <a:solidFill>
                  <a:schemeClr val="bg1"/>
                </a:solidFill>
                <a:latin typeface="Arial" panose="020B0604020202020204" pitchFamily="34" charset="0"/>
                <a:cs typeface="Arial" panose="020B0604020202020204" pitchFamily="34" charset="0"/>
              </a:rPr>
              <a:t>, sed diam non </a:t>
            </a:r>
            <a:r>
              <a:rPr lang="en-US" sz="1600" err="1">
                <a:solidFill>
                  <a:schemeClr val="bg1"/>
                </a:solidFill>
                <a:latin typeface="Arial" panose="020B0604020202020204" pitchFamily="34" charset="0"/>
                <a:cs typeface="Arial" panose="020B0604020202020204" pitchFamily="34" charset="0"/>
              </a:rPr>
              <a:t>ummy</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nibh</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euismod</a:t>
            </a:r>
            <a:endParaRPr lang="en-US" sz="1600">
              <a:solidFill>
                <a:schemeClr val="bg1"/>
              </a:solidFill>
              <a:latin typeface="Arial" panose="020B0604020202020204" pitchFamily="34" charset="0"/>
              <a:cs typeface="Arial" panose="020B0604020202020204" pitchFamily="34" charset="0"/>
            </a:endParaRPr>
          </a:p>
          <a:p>
            <a:pPr marL="285750" indent="-285750">
              <a:lnSpc>
                <a:spcPts val="2000"/>
              </a:lnSpc>
              <a:spcBef>
                <a:spcPts val="2400"/>
              </a:spcBef>
              <a:buFont typeface="Arial" panose="020B0604020202020204" pitchFamily="34" charset="0"/>
              <a:buChar char="•"/>
            </a:pPr>
            <a:r>
              <a:rPr lang="en-US" sz="1600" err="1">
                <a:solidFill>
                  <a:schemeClr val="bg1"/>
                </a:solidFill>
                <a:latin typeface="Arial" panose="020B0604020202020204" pitchFamily="34" charset="0"/>
                <a:cs typeface="Arial" panose="020B0604020202020204" pitchFamily="34" charset="0"/>
              </a:rPr>
              <a:t>Tincidunt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ut</a:t>
            </a:r>
            <a:r>
              <a:rPr lang="en-US" sz="1600">
                <a:solidFill>
                  <a:schemeClr val="bg1"/>
                </a:solidFill>
                <a:latin typeface="Arial" panose="020B0604020202020204" pitchFamily="34" charset="0"/>
                <a:cs typeface="Arial" panose="020B0604020202020204" pitchFamily="34" charset="0"/>
              </a:rPr>
              <a:t> la </a:t>
            </a:r>
            <a:r>
              <a:rPr lang="en-US" sz="1600" err="1">
                <a:solidFill>
                  <a:schemeClr val="bg1"/>
                </a:solidFill>
                <a:latin typeface="Arial" panose="020B0604020202020204" pitchFamily="34" charset="0"/>
                <a:cs typeface="Arial" panose="020B0604020202020204" pitchFamily="34" charset="0"/>
              </a:rPr>
              <a:t>oreet</a:t>
            </a:r>
            <a:r>
              <a:rPr lang="en-US" sz="1600">
                <a:solidFill>
                  <a:schemeClr val="bg1"/>
                </a:solidFill>
                <a:latin typeface="Arial" panose="020B0604020202020204" pitchFamily="34" charset="0"/>
                <a:cs typeface="Arial" panose="020B0604020202020204" pitchFamily="34" charset="0"/>
              </a:rPr>
              <a:t> dolore magna </a:t>
            </a:r>
            <a:r>
              <a:rPr lang="en-US" sz="1600" err="1">
                <a:solidFill>
                  <a:schemeClr val="bg1"/>
                </a:solidFill>
                <a:latin typeface="Arial" panose="020B0604020202020204" pitchFamily="34" charset="0"/>
                <a:cs typeface="Arial" panose="020B0604020202020204" pitchFamily="34" charset="0"/>
              </a:rPr>
              <a:t>aliquam</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erat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volutpat</a:t>
            </a:r>
            <a:r>
              <a:rPr lang="en-US" sz="1600">
                <a:solidFill>
                  <a:schemeClr val="bg1"/>
                </a:solidFill>
                <a:latin typeface="Arial" panose="020B0604020202020204" pitchFamily="34" charset="0"/>
                <a:cs typeface="Arial" panose="020B0604020202020204" pitchFamily="34" charset="0"/>
              </a:rPr>
              <a:t>. </a:t>
            </a:r>
          </a:p>
          <a:p>
            <a:pPr marL="285750" indent="-285750">
              <a:lnSpc>
                <a:spcPts val="2000"/>
              </a:lnSpc>
              <a:spcBef>
                <a:spcPts val="2400"/>
              </a:spcBef>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Ut </a:t>
            </a:r>
            <a:r>
              <a:rPr lang="en-US" sz="1600" err="1">
                <a:solidFill>
                  <a:schemeClr val="bg1"/>
                </a:solidFill>
                <a:latin typeface="Arial" panose="020B0604020202020204" pitchFamily="34" charset="0"/>
                <a:cs typeface="Arial" panose="020B0604020202020204" pitchFamily="34" charset="0"/>
              </a:rPr>
              <a:t>wisi</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enim</a:t>
            </a:r>
            <a:r>
              <a:rPr lang="en-US" sz="1600">
                <a:solidFill>
                  <a:schemeClr val="bg1"/>
                </a:solidFill>
                <a:latin typeface="Arial" panose="020B0604020202020204" pitchFamily="34" charset="0"/>
                <a:cs typeface="Arial" panose="020B0604020202020204" pitchFamily="34" charset="0"/>
              </a:rPr>
              <a:t> ad minim </a:t>
            </a:r>
            <a:r>
              <a:rPr lang="en-US" sz="1600" err="1">
                <a:solidFill>
                  <a:schemeClr val="bg1"/>
                </a:solidFill>
                <a:latin typeface="Arial" panose="020B0604020202020204" pitchFamily="34" charset="0"/>
                <a:cs typeface="Arial" panose="020B0604020202020204" pitchFamily="34" charset="0"/>
              </a:rPr>
              <a:t>veniam</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quis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nostrud</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exerci</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tation</a:t>
            </a:r>
            <a:r>
              <a:rPr lang="en-US" sz="1600">
                <a:solidFill>
                  <a:schemeClr val="bg1"/>
                </a:solidFill>
                <a:latin typeface="Arial" panose="020B0604020202020204" pitchFamily="34" charset="0"/>
                <a:cs typeface="Arial" panose="020B0604020202020204" pitchFamily="34" charset="0"/>
              </a:rPr>
              <a:t>. </a:t>
            </a:r>
          </a:p>
          <a:p>
            <a:pPr marL="285750" indent="-285750">
              <a:lnSpc>
                <a:spcPts val="2000"/>
              </a:lnSpc>
              <a:spcBef>
                <a:spcPts val="2400"/>
              </a:spcBef>
              <a:buFont typeface="Arial" panose="020B0604020202020204" pitchFamily="34" charset="0"/>
              <a:buChar char="•"/>
            </a:pPr>
            <a:r>
              <a:rPr lang="en-US" sz="1600" err="1">
                <a:solidFill>
                  <a:schemeClr val="bg1"/>
                </a:solidFill>
                <a:latin typeface="Arial" panose="020B0604020202020204" pitchFamily="34" charset="0"/>
                <a:cs typeface="Arial" panose="020B0604020202020204" pitchFamily="34" charset="0"/>
              </a:rPr>
              <a:t>Ullamcorper</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suscipit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lobortis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nisl</a:t>
            </a:r>
            <a:r>
              <a:rPr lang="en-US" sz="1600">
                <a:solidFill>
                  <a:schemeClr val="bg1"/>
                </a:solidFill>
                <a:latin typeface="Arial" panose="020B0604020202020204" pitchFamily="34" charset="0"/>
                <a:cs typeface="Arial" panose="020B0604020202020204" pitchFamily="34" charset="0"/>
              </a:rPr>
              <a:t> lorem ipsum dolor sit </a:t>
            </a:r>
            <a:r>
              <a:rPr lang="en-US" sz="1600" err="1">
                <a:solidFill>
                  <a:schemeClr val="bg1"/>
                </a:solidFill>
                <a:latin typeface="Arial" panose="020B0604020202020204" pitchFamily="34" charset="0"/>
                <a:cs typeface="Arial" panose="020B0604020202020204" pitchFamily="34" charset="0"/>
              </a:rPr>
              <a:t>amet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elit</a:t>
            </a:r>
            <a:r>
              <a:rPr lang="en-US" sz="1600">
                <a:solidFill>
                  <a:schemeClr val="bg1"/>
                </a:solidFill>
                <a:latin typeface="Arial" panose="020B0604020202020204" pitchFamily="34" charset="0"/>
                <a:cs typeface="Arial" panose="020B0604020202020204" pitchFamily="34" charset="0"/>
              </a:rPr>
              <a:t> sed. Diam </a:t>
            </a:r>
            <a:r>
              <a:rPr lang="en-US" sz="1600" err="1">
                <a:solidFill>
                  <a:schemeClr val="bg1"/>
                </a:solidFill>
                <a:latin typeface="Arial" panose="020B0604020202020204" pitchFamily="34" charset="0"/>
                <a:cs typeface="Arial" panose="020B0604020202020204" pitchFamily="34" charset="0"/>
              </a:rPr>
              <a:t>nonummy</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nibh</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euismod</a:t>
            </a:r>
            <a:r>
              <a:rPr lang="en-US" sz="1600">
                <a:solidFill>
                  <a:schemeClr val="bg1"/>
                </a:solidFill>
                <a:latin typeface="Arial" panose="020B0604020202020204" pitchFamily="34" charset="0"/>
                <a:cs typeface="Arial" panose="020B0604020202020204" pitchFamily="34" charset="0"/>
              </a:rPr>
              <a:t> dolore </a:t>
            </a:r>
            <a:r>
              <a:rPr lang="en-US" sz="1600" err="1">
                <a:solidFill>
                  <a:schemeClr val="bg1"/>
                </a:solidFill>
                <a:latin typeface="Arial" panose="020B0604020202020204" pitchFamily="34" charset="0"/>
                <a:cs typeface="Arial" panose="020B0604020202020204" pitchFamily="34" charset="0"/>
              </a:rPr>
              <a:t>magn</a:t>
            </a:r>
            <a:r>
              <a:rPr lang="en-US" sz="1600">
                <a:solidFill>
                  <a:schemeClr val="bg1"/>
                </a:solidFill>
                <a:latin typeface="Arial" panose="020B0604020202020204" pitchFamily="34" charset="0"/>
                <a:cs typeface="Arial" panose="020B0604020202020204" pitchFamily="34" charset="0"/>
              </a:rPr>
              <a:t>.</a:t>
            </a:r>
          </a:p>
          <a:p>
            <a:pPr marL="285750" indent="-285750">
              <a:lnSpc>
                <a:spcPts val="2000"/>
              </a:lnSpc>
              <a:spcBef>
                <a:spcPts val="2400"/>
              </a:spcBef>
              <a:buFont typeface="Arial" panose="020B0604020202020204" pitchFamily="34" charset="0"/>
              <a:buChar char="•"/>
            </a:pPr>
            <a:endParaRPr lang="en-US" sz="16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3958122"/>
      </p:ext>
    </p:extLst>
  </p:cSld>
  <p:clrMapOvr>
    <a:masterClrMapping/>
  </p:clrMapOvr>
  <p:extLst>
    <p:ext uri="{DCECCB84-F9BA-43D5-87BE-67443E8EF086}">
      <p15:sldGuideLst xmlns:p15="http://schemas.microsoft.com/office/powerpoint/2012/main">
        <p15:guide id="2" pos="2544" userDrawn="1">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 – Call Out Box / Image / Copy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8260F9E-07AF-6041-980F-7BA9115C09F4}"/>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McGraw Hill Template</a:t>
            </a:r>
          </a:p>
        </p:txBody>
      </p:sp>
      <p:sp>
        <p:nvSpPr>
          <p:cNvPr id="12" name="Chapter Title">
            <a:extLst>
              <a:ext uri="{FF2B5EF4-FFF2-40B4-BE49-F238E27FC236}">
                <a16:creationId xmlns:a16="http://schemas.microsoft.com/office/drawing/2014/main" id="{5DC50E46-D1E3-BA46-B0BD-6C842CD58971}"/>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8B8F9C1D-0289-1A42-AF78-E70116C939D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F106F7C5-7A97-E444-BFB0-CF29BEA883EB}"/>
              </a:ext>
            </a:extLst>
          </p:cNvPr>
          <p:cNvSpPr>
            <a:spLocks noGrp="1"/>
          </p:cNvSpPr>
          <p:nvPr>
            <p:ph type="title" hasCustomPrompt="1"/>
          </p:nvPr>
        </p:nvSpPr>
        <p:spPr>
          <a:xfrm>
            <a:off x="868357" y="2980309"/>
            <a:ext cx="2308129" cy="1948908"/>
          </a:xfrm>
        </p:spPr>
        <p:txBody>
          <a:bodyPr/>
          <a:lstStyle>
            <a:lvl1pPr>
              <a:defRPr>
                <a:solidFill>
                  <a:schemeClr val="tx1"/>
                </a:solidFill>
              </a:defRPr>
            </a:lvl1pPr>
          </a:lstStyle>
          <a:p>
            <a:r>
              <a:rPr lang="en-US"/>
              <a:t>Click to edit Slide Title</a:t>
            </a:r>
          </a:p>
        </p:txBody>
      </p:sp>
      <p:sp>
        <p:nvSpPr>
          <p:cNvPr id="5" name="Body Text">
            <a:extLst>
              <a:ext uri="{FF2B5EF4-FFF2-40B4-BE49-F238E27FC236}">
                <a16:creationId xmlns:a16="http://schemas.microsoft.com/office/drawing/2014/main" id="{3F162B5C-891C-0B44-A2E9-6A1FC9970C98}"/>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amet </a:t>
            </a:r>
            <a:r>
              <a:rPr lang="en-US" err="1"/>
              <a:t>consect</a:t>
            </a:r>
            <a:r>
              <a:rPr lang="en-US"/>
              <a:t> </a:t>
            </a:r>
            <a:r>
              <a:rPr lang="en-US" err="1"/>
              <a:t>etuer</a:t>
            </a:r>
            <a:r>
              <a:rPr lang="en-US"/>
              <a:t> adipiscing elit, sed diam non </a:t>
            </a:r>
            <a:r>
              <a:rPr lang="en-US" err="1"/>
              <a:t>ummy</a:t>
            </a:r>
            <a:r>
              <a:rPr lang="en-US"/>
              <a:t> </a:t>
            </a:r>
            <a:r>
              <a:rPr lang="en-US" err="1"/>
              <a:t>nibh</a:t>
            </a:r>
            <a:r>
              <a:rPr lang="en-US"/>
              <a:t> </a:t>
            </a:r>
            <a:r>
              <a:rPr lang="en-US" err="1"/>
              <a:t>euismod</a:t>
            </a:r>
            <a:endParaRPr lang="en-US"/>
          </a:p>
          <a:p>
            <a:pPr lvl="0"/>
            <a:r>
              <a:rPr lang="en-US" err="1"/>
              <a:t>Tincidunt</a:t>
            </a:r>
            <a:r>
              <a:rPr lang="en-US"/>
              <a:t> ut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enim ad minim veniam, quis nostrud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amet, elit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ut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enim ad minim veniam, quis nostrud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1824127095"/>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 – Call Out Box / Image / Copy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26FD28-B719-1F4E-8B2C-2180713E8E74}"/>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F096C25C-4E0B-8F45-A598-DEBA7C70A126}"/>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McGraw Hill Template</a:t>
            </a:r>
          </a:p>
        </p:txBody>
      </p:sp>
      <p:sp>
        <p:nvSpPr>
          <p:cNvPr id="10" name="Chapter Title">
            <a:extLst>
              <a:ext uri="{FF2B5EF4-FFF2-40B4-BE49-F238E27FC236}">
                <a16:creationId xmlns:a16="http://schemas.microsoft.com/office/drawing/2014/main" id="{2695B54C-C4F8-924F-88E8-1F8C16180894}"/>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7A5D2E48-E60F-5D4A-A477-CBD140170AB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346516CC-87F2-EF46-9DE4-E73DBE2F3B5C}"/>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6" name="Body text">
            <a:extLst>
              <a:ext uri="{FF2B5EF4-FFF2-40B4-BE49-F238E27FC236}">
                <a16:creationId xmlns:a16="http://schemas.microsoft.com/office/drawing/2014/main" id="{7E84D754-ABE1-8845-ABAC-A3C9071350AC}"/>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tx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2085684151"/>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1 – Call Out Box / Image / Copy - BLUE">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306C5015-F6E7-A54A-A976-675FA58E34B4}"/>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27DD19-AE7D-BE43-848C-DAC24AEB68E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C7C5E04-8E76-B248-8774-9FFC64C5F1BF}"/>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McGraw Hill Template</a:t>
            </a:r>
          </a:p>
        </p:txBody>
      </p:sp>
      <p:sp>
        <p:nvSpPr>
          <p:cNvPr id="12" name="Chapter Title">
            <a:extLst>
              <a:ext uri="{FF2B5EF4-FFF2-40B4-BE49-F238E27FC236}">
                <a16:creationId xmlns:a16="http://schemas.microsoft.com/office/drawing/2014/main" id="{C5BE4A64-884B-5841-B4CC-BBBF316FD78C}"/>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11234F79-2BE8-2C4C-ADCD-CBDE0C61CBF7}"/>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8176B59D-8851-AB40-AB81-6FD2A69F4F02}"/>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6" name="Body Text">
            <a:extLst>
              <a:ext uri="{FF2B5EF4-FFF2-40B4-BE49-F238E27FC236}">
                <a16:creationId xmlns:a16="http://schemas.microsoft.com/office/drawing/2014/main" id="{11678EC7-A5CF-9448-B748-B101B6E7CCBE}"/>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tx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559610226"/>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96FB7D-BC9F-1346-A5B7-84DCD85FCD4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8B3ECB7-D9C5-7546-A06E-9CF6F67D2365}"/>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3" name="Chapter Title">
            <a:extLst>
              <a:ext uri="{FF2B5EF4-FFF2-40B4-BE49-F238E27FC236}">
                <a16:creationId xmlns:a16="http://schemas.microsoft.com/office/drawing/2014/main" id="{20D7435D-F882-234A-BBC8-20C90114E1EF}"/>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C5FA2283-2471-EA4B-8E96-CF81D742253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4D95F659-D768-DA4C-A100-D623125B2DB2}"/>
              </a:ext>
            </a:extLst>
          </p:cNvPr>
          <p:cNvSpPr>
            <a:spLocks noGrp="1"/>
          </p:cNvSpPr>
          <p:nvPr>
            <p:ph type="title" hasCustomPrompt="1"/>
          </p:nvPr>
        </p:nvSpPr>
        <p:spPr>
          <a:xfrm>
            <a:off x="868357" y="2980309"/>
            <a:ext cx="2308129" cy="1948908"/>
          </a:xfrm>
        </p:spPr>
        <p:txBody>
          <a:bodyPr/>
          <a:lstStyle>
            <a:lvl1pPr>
              <a:defRPr>
                <a:solidFill>
                  <a:schemeClr val="accent3"/>
                </a:solidFill>
              </a:defRPr>
            </a:lvl1pPr>
          </a:lstStyle>
          <a:p>
            <a:r>
              <a:rPr lang="en-US"/>
              <a:t>Click to edit Slide Title</a:t>
            </a:r>
          </a:p>
        </p:txBody>
      </p:sp>
      <p:sp>
        <p:nvSpPr>
          <p:cNvPr id="15" name="Body Text">
            <a:extLst>
              <a:ext uri="{FF2B5EF4-FFF2-40B4-BE49-F238E27FC236}">
                <a16:creationId xmlns:a16="http://schemas.microsoft.com/office/drawing/2014/main" id="{C3F0DC8F-100D-6D40-8AA6-0019D1E0246A}"/>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1843673095"/>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11 – Call Out Box / Image / Copy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C6DC658-BECF-B54E-AC16-9CF646F90F6B}"/>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2" name="Chapter Title">
            <a:extLst>
              <a:ext uri="{FF2B5EF4-FFF2-40B4-BE49-F238E27FC236}">
                <a16:creationId xmlns:a16="http://schemas.microsoft.com/office/drawing/2014/main" id="{5DC50E46-D1E3-BA46-B0BD-6C842CD58971}"/>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8B8F9C1D-0289-1A42-AF78-E70116C939D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ECBAEEB7-4D07-4E47-9AD6-1302A0606B48}"/>
              </a:ext>
            </a:extLst>
          </p:cNvPr>
          <p:cNvSpPr>
            <a:spLocks noGrp="1"/>
          </p:cNvSpPr>
          <p:nvPr>
            <p:ph type="title" hasCustomPrompt="1"/>
          </p:nvPr>
        </p:nvSpPr>
        <p:spPr>
          <a:xfrm>
            <a:off x="4343400" y="1755386"/>
            <a:ext cx="5729288" cy="599716"/>
          </a:xfrm>
        </p:spPr>
        <p:txBody>
          <a:bodyPr>
            <a:noAutofit/>
          </a:bodyPr>
          <a:lstStyle>
            <a:lvl1pPr>
              <a:defRPr sz="2400">
                <a:solidFill>
                  <a:schemeClr val="bg1"/>
                </a:solidFill>
              </a:defRPr>
            </a:lvl1pPr>
          </a:lstStyle>
          <a:p>
            <a:r>
              <a:rPr lang="en-US"/>
              <a:t>Click to edit Slide Title</a:t>
            </a:r>
          </a:p>
        </p:txBody>
      </p:sp>
      <p:sp>
        <p:nvSpPr>
          <p:cNvPr id="9" name="Picture Placeholder 3">
            <a:extLst>
              <a:ext uri="{FF2B5EF4-FFF2-40B4-BE49-F238E27FC236}">
                <a16:creationId xmlns:a16="http://schemas.microsoft.com/office/drawing/2014/main" id="{854C5140-16E5-5B49-8707-20A9139FD7A6}"/>
              </a:ext>
            </a:extLst>
          </p:cNvPr>
          <p:cNvSpPr>
            <a:spLocks noGrp="1"/>
          </p:cNvSpPr>
          <p:nvPr>
            <p:ph type="pic" sz="quarter" idx="21"/>
          </p:nvPr>
        </p:nvSpPr>
        <p:spPr>
          <a:xfrm>
            <a:off x="-42375" y="1749425"/>
            <a:ext cx="4122250" cy="4092575"/>
          </a:xfrm>
        </p:spPr>
        <p:txBody>
          <a:bodyPr/>
          <a:lstStyle/>
          <a:p>
            <a:endParaRPr lang="en-US"/>
          </a:p>
        </p:txBody>
      </p:sp>
      <p:sp>
        <p:nvSpPr>
          <p:cNvPr id="5" name="Body Text">
            <a:extLst>
              <a:ext uri="{FF2B5EF4-FFF2-40B4-BE49-F238E27FC236}">
                <a16:creationId xmlns:a16="http://schemas.microsoft.com/office/drawing/2014/main" id="{3F162B5C-891C-0B44-A2E9-6A1FC9970C98}"/>
              </a:ext>
            </a:extLst>
          </p:cNvPr>
          <p:cNvSpPr>
            <a:spLocks noGrp="1"/>
          </p:cNvSpPr>
          <p:nvPr>
            <p:ph type="body" sz="quarter" idx="18" hasCustomPrompt="1"/>
          </p:nvPr>
        </p:nvSpPr>
        <p:spPr>
          <a:xfrm>
            <a:off x="4343400" y="2488891"/>
            <a:ext cx="7081838" cy="3348347"/>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endParaRPr lang="en-US"/>
          </a:p>
        </p:txBody>
      </p:sp>
    </p:spTree>
    <p:extLst>
      <p:ext uri="{BB962C8B-B14F-4D97-AF65-F5344CB8AC3E}">
        <p14:creationId xmlns:p14="http://schemas.microsoft.com/office/powerpoint/2010/main" val="1522421076"/>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11 – Call Out Box / Image / Copy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62D75399-CE4F-B348-BAB4-FC82DF060775}"/>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0" name="Chapter Title">
            <a:extLst>
              <a:ext uri="{FF2B5EF4-FFF2-40B4-BE49-F238E27FC236}">
                <a16:creationId xmlns:a16="http://schemas.microsoft.com/office/drawing/2014/main" id="{2695B54C-C4F8-924F-88E8-1F8C16180894}"/>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7A5D2E48-E60F-5D4A-A477-CBD140170AB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95F10BB2-BD13-C546-AA6B-50B0925DB931}"/>
              </a:ext>
            </a:extLst>
          </p:cNvPr>
          <p:cNvSpPr>
            <a:spLocks noGrp="1"/>
          </p:cNvSpPr>
          <p:nvPr>
            <p:ph type="title" hasCustomPrompt="1"/>
          </p:nvPr>
        </p:nvSpPr>
        <p:spPr>
          <a:xfrm>
            <a:off x="4343400" y="1755386"/>
            <a:ext cx="5729288" cy="599716"/>
          </a:xfrm>
        </p:spPr>
        <p:txBody>
          <a:bodyPr>
            <a:noAutofit/>
          </a:bodyPr>
          <a:lstStyle>
            <a:lvl1pPr>
              <a:defRPr sz="2400">
                <a:solidFill>
                  <a:schemeClr val="tx1"/>
                </a:solidFill>
              </a:defRPr>
            </a:lvl1pPr>
          </a:lstStyle>
          <a:p>
            <a:r>
              <a:rPr lang="en-US"/>
              <a:t>Click to edit Slide Title</a:t>
            </a:r>
          </a:p>
        </p:txBody>
      </p:sp>
      <p:sp>
        <p:nvSpPr>
          <p:cNvPr id="16" name="Body text">
            <a:extLst>
              <a:ext uri="{FF2B5EF4-FFF2-40B4-BE49-F238E27FC236}">
                <a16:creationId xmlns:a16="http://schemas.microsoft.com/office/drawing/2014/main" id="{7E84D754-ABE1-8845-ABAC-A3C9071350AC}"/>
              </a:ext>
            </a:extLst>
          </p:cNvPr>
          <p:cNvSpPr>
            <a:spLocks noGrp="1"/>
          </p:cNvSpPr>
          <p:nvPr>
            <p:ph type="body" sz="quarter" idx="18" hasCustomPrompt="1"/>
          </p:nvPr>
        </p:nvSpPr>
        <p:spPr>
          <a:xfrm>
            <a:off x="4343400" y="2508545"/>
            <a:ext cx="7081838" cy="332869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tx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p:txBody>
      </p:sp>
      <p:sp>
        <p:nvSpPr>
          <p:cNvPr id="11" name="Picture Placeholder 3">
            <a:extLst>
              <a:ext uri="{FF2B5EF4-FFF2-40B4-BE49-F238E27FC236}">
                <a16:creationId xmlns:a16="http://schemas.microsoft.com/office/drawing/2014/main" id="{37111FFF-42FA-CE45-BFD6-0F5263B7875A}"/>
              </a:ext>
            </a:extLst>
          </p:cNvPr>
          <p:cNvSpPr>
            <a:spLocks noGrp="1"/>
          </p:cNvSpPr>
          <p:nvPr>
            <p:ph type="pic" sz="quarter" idx="21"/>
          </p:nvPr>
        </p:nvSpPr>
        <p:spPr>
          <a:xfrm>
            <a:off x="-42375" y="1749425"/>
            <a:ext cx="4122250" cy="4092575"/>
          </a:xfrm>
        </p:spPr>
        <p:txBody>
          <a:bodyPr/>
          <a:lstStyle/>
          <a:p>
            <a:endParaRPr lang="en-US"/>
          </a:p>
        </p:txBody>
      </p:sp>
    </p:spTree>
    <p:extLst>
      <p:ext uri="{BB962C8B-B14F-4D97-AF65-F5344CB8AC3E}">
        <p14:creationId xmlns:p14="http://schemas.microsoft.com/office/powerpoint/2010/main" val="3639507600"/>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1_2 –  Full Bleed Photo - BLUE">
    <p:spTree>
      <p:nvGrpSpPr>
        <p:cNvPr id="1" name=""/>
        <p:cNvGrpSpPr/>
        <p:nvPr/>
      </p:nvGrpSpPr>
      <p:grpSpPr>
        <a:xfrm>
          <a:off x="0" y="0"/>
          <a:ext cx="0" cy="0"/>
          <a:chOff x="0" y="0"/>
          <a:chExt cx="0" cy="0"/>
        </a:xfrm>
      </p:grpSpPr>
      <p:pic>
        <p:nvPicPr>
          <p:cNvPr id="16" name="Picture 15" descr="A girl with purple glasses purses her lips in concentration as she writes on a whiteboard with a large, black marker. Her classmate stands beside her.&#10;">
            <a:extLst>
              <a:ext uri="{FF2B5EF4-FFF2-40B4-BE49-F238E27FC236}">
                <a16:creationId xmlns:a16="http://schemas.microsoft.com/office/drawing/2014/main" id="{92362EEF-3BD7-9942-9F61-594A9380A71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3100"/>
            <a:ext cx="12192000" cy="6891100"/>
          </a:xfrm>
          <a:prstGeom prst="rect">
            <a:avLst/>
          </a:prstGeom>
        </p:spPr>
      </p:pic>
      <p:sp>
        <p:nvSpPr>
          <p:cNvPr id="7" name="Rectangle 6">
            <a:extLst>
              <a:ext uri="{FF2B5EF4-FFF2-40B4-BE49-F238E27FC236}">
                <a16:creationId xmlns:a16="http://schemas.microsoft.com/office/drawing/2014/main" id="{FC0B215F-CC30-5D4D-8CBD-8143A5F9B79C}"/>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813217E5-B63E-6E47-AB63-FCA8E4388795}"/>
              </a:ext>
            </a:extLst>
          </p:cNvPr>
          <p:cNvSpPr>
            <a:spLocks noGrp="1"/>
          </p:cNvSpPr>
          <p:nvPr>
            <p:ph type="title" hasCustomPrompt="1"/>
          </p:nvPr>
        </p:nvSpPr>
        <p:spPr>
          <a:xfrm>
            <a:off x="8679316" y="3395900"/>
            <a:ext cx="2745922" cy="940384"/>
          </a:xfrm>
        </p:spPr>
        <p:txBody>
          <a:bodyPr/>
          <a:lstStyle>
            <a:lvl1pPr>
              <a:defRPr>
                <a:solidFill>
                  <a:schemeClr val="bg1"/>
                </a:solidFill>
              </a:defRPr>
            </a:lvl1pPr>
          </a:lstStyle>
          <a:p>
            <a:r>
              <a:rPr lang="en-US"/>
              <a:t>Click to edit Slide Title</a:t>
            </a:r>
          </a:p>
        </p:txBody>
      </p:sp>
      <p:sp>
        <p:nvSpPr>
          <p:cNvPr id="10" name="Subtitle">
            <a:extLst>
              <a:ext uri="{FF2B5EF4-FFF2-40B4-BE49-F238E27FC236}">
                <a16:creationId xmlns:a16="http://schemas.microsoft.com/office/drawing/2014/main" id="{59209D60-98AC-A347-9518-252F7F6486C5}"/>
              </a:ext>
            </a:extLst>
          </p:cNvPr>
          <p:cNvSpPr>
            <a:spLocks noGrp="1"/>
          </p:cNvSpPr>
          <p:nvPr>
            <p:ph type="body" sz="quarter" idx="14" hasCustomPrompt="1"/>
          </p:nvPr>
        </p:nvSpPr>
        <p:spPr>
          <a:xfrm>
            <a:off x="8664801" y="4486707"/>
            <a:ext cx="2760436" cy="354013"/>
          </a:xfrm>
        </p:spPr>
        <p:txBody>
          <a:bodyPr>
            <a:noAutofit/>
          </a:bodyPr>
          <a:lstStyle>
            <a:lvl1pPr marL="0" indent="0">
              <a:buNone/>
              <a:defRPr sz="2000">
                <a:solidFill>
                  <a:schemeClr val="bg1"/>
                </a:solidFill>
              </a:defRPr>
            </a:lvl1pPr>
          </a:lstStyle>
          <a:p>
            <a:pPr lvl="0"/>
            <a:r>
              <a:rPr lang="en-US"/>
              <a:t>Presentation Subtitle</a:t>
            </a:r>
          </a:p>
        </p:txBody>
      </p:sp>
      <p:sp>
        <p:nvSpPr>
          <p:cNvPr id="11" name="Name &amp; Surname">
            <a:extLst>
              <a:ext uri="{FF2B5EF4-FFF2-40B4-BE49-F238E27FC236}">
                <a16:creationId xmlns:a16="http://schemas.microsoft.com/office/drawing/2014/main" id="{958D4D3F-3519-B04D-A7AB-B2717A8E5DA9}"/>
              </a:ext>
            </a:extLst>
          </p:cNvPr>
          <p:cNvSpPr>
            <a:spLocks noGrp="1"/>
          </p:cNvSpPr>
          <p:nvPr>
            <p:ph type="body" sz="quarter" idx="17" hasCustomPrompt="1"/>
          </p:nvPr>
        </p:nvSpPr>
        <p:spPr>
          <a:xfrm>
            <a:off x="8664801" y="5508815"/>
            <a:ext cx="2939823" cy="311531"/>
          </a:xfrm>
        </p:spPr>
        <p:txBody>
          <a:bodyPr>
            <a:noAutofit/>
          </a:bodyPr>
          <a:lstStyle>
            <a:lvl1pPr marL="0" indent="0">
              <a:buNone/>
              <a:defRPr sz="1800">
                <a:solidFill>
                  <a:schemeClr val="bg1"/>
                </a:solidFill>
              </a:defRPr>
            </a:lvl1pPr>
          </a:lstStyle>
          <a:p>
            <a:pPr lvl="0"/>
            <a:r>
              <a:rPr lang="en-US"/>
              <a:t>Presenter Name(s)</a:t>
            </a:r>
          </a:p>
        </p:txBody>
      </p:sp>
      <p:sp>
        <p:nvSpPr>
          <p:cNvPr id="12" name="Display Date">
            <a:extLst>
              <a:ext uri="{FF2B5EF4-FFF2-40B4-BE49-F238E27FC236}">
                <a16:creationId xmlns:a16="http://schemas.microsoft.com/office/drawing/2014/main" id="{7F129D7E-B24B-D243-8677-D2E88D580E86}"/>
              </a:ext>
            </a:extLst>
          </p:cNvPr>
          <p:cNvSpPr>
            <a:spLocks noGrp="1"/>
          </p:cNvSpPr>
          <p:nvPr>
            <p:ph type="body" sz="quarter" idx="18" hasCustomPrompt="1"/>
          </p:nvPr>
        </p:nvSpPr>
        <p:spPr>
          <a:xfrm>
            <a:off x="8664801" y="5893085"/>
            <a:ext cx="1811481" cy="311531"/>
          </a:xfrm>
        </p:spPr>
        <p:txBody>
          <a:bodyPr>
            <a:noAutofit/>
          </a:bodyPr>
          <a:lstStyle>
            <a:lvl1pPr marL="0" indent="0">
              <a:buNone/>
              <a:defRPr sz="1800">
                <a:solidFill>
                  <a:schemeClr val="bg1"/>
                </a:solidFill>
              </a:defRPr>
            </a:lvl1pPr>
          </a:lstStyle>
          <a:p>
            <a:pPr lvl="0"/>
            <a:r>
              <a:rPr lang="en-US"/>
              <a:t>Date</a:t>
            </a:r>
          </a:p>
        </p:txBody>
      </p:sp>
      <p:pic>
        <p:nvPicPr>
          <p:cNvPr id="15" name="Picture 14" descr="McGraw Hill red cube logo ">
            <a:extLst>
              <a:ext uri="{FF2B5EF4-FFF2-40B4-BE49-F238E27FC236}">
                <a16:creationId xmlns:a16="http://schemas.microsoft.com/office/drawing/2014/main" id="{55C15131-0BCC-E64D-88F8-AA080E056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3750" y="185576"/>
            <a:ext cx="701068" cy="701068"/>
          </a:xfrm>
          <a:prstGeom prst="rect">
            <a:avLst/>
          </a:prstGeom>
        </p:spPr>
      </p:pic>
    </p:spTree>
    <p:extLst>
      <p:ext uri="{BB962C8B-B14F-4D97-AF65-F5344CB8AC3E}">
        <p14:creationId xmlns:p14="http://schemas.microsoft.com/office/powerpoint/2010/main" val="460138119"/>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8" userDrawn="1">
          <p15:clr>
            <a:srgbClr val="FBAE40"/>
          </p15:clr>
        </p15:guide>
        <p15:guide id="13" pos="483">
          <p15:clr>
            <a:srgbClr val="FBAE40"/>
          </p15:clr>
        </p15:guide>
        <p15:guide id="14" pos="7197">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3"/>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F2AEA48F-3B08-6D49-AAE9-9E6A4A5E47A3}"/>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1E73F80A-1813-DA4F-8DE2-64EB7F213BB4}"/>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C5FA2283-2471-EA4B-8E96-CF81D742253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DA36B83B-6BD2-D144-A9FF-1152262C288E}"/>
              </a:ext>
            </a:extLst>
          </p:cNvPr>
          <p:cNvSpPr>
            <a:spLocks noGrp="1"/>
          </p:cNvSpPr>
          <p:nvPr>
            <p:ph type="title" hasCustomPrompt="1"/>
          </p:nvPr>
        </p:nvSpPr>
        <p:spPr>
          <a:xfrm>
            <a:off x="4343400" y="1755386"/>
            <a:ext cx="5729288" cy="599716"/>
          </a:xfrm>
        </p:spPr>
        <p:txBody>
          <a:bodyPr>
            <a:noAutofit/>
          </a:bodyPr>
          <a:lstStyle>
            <a:lvl1pPr>
              <a:defRPr sz="2400">
                <a:solidFill>
                  <a:schemeClr val="bg1"/>
                </a:solidFill>
              </a:defRPr>
            </a:lvl1pPr>
          </a:lstStyle>
          <a:p>
            <a:r>
              <a:rPr lang="en-US"/>
              <a:t>Click to edit Slide Title</a:t>
            </a:r>
          </a:p>
        </p:txBody>
      </p:sp>
      <p:sp>
        <p:nvSpPr>
          <p:cNvPr id="15" name="Body Text">
            <a:extLst>
              <a:ext uri="{FF2B5EF4-FFF2-40B4-BE49-F238E27FC236}">
                <a16:creationId xmlns:a16="http://schemas.microsoft.com/office/drawing/2014/main" id="{C3F0DC8F-100D-6D40-8AA6-0019D1E0246A}"/>
              </a:ext>
            </a:extLst>
          </p:cNvPr>
          <p:cNvSpPr>
            <a:spLocks noGrp="1"/>
          </p:cNvSpPr>
          <p:nvPr>
            <p:ph type="body" sz="quarter" idx="18" hasCustomPrompt="1"/>
          </p:nvPr>
        </p:nvSpPr>
        <p:spPr>
          <a:xfrm>
            <a:off x="4343400" y="2508547"/>
            <a:ext cx="7081838" cy="3328692"/>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endParaRPr lang="en-US"/>
          </a:p>
          <a:p>
            <a:pPr lvl="0"/>
            <a:endParaRPr lang="en-US"/>
          </a:p>
        </p:txBody>
      </p:sp>
      <p:sp>
        <p:nvSpPr>
          <p:cNvPr id="11" name="Picture Placeholder 3">
            <a:extLst>
              <a:ext uri="{FF2B5EF4-FFF2-40B4-BE49-F238E27FC236}">
                <a16:creationId xmlns:a16="http://schemas.microsoft.com/office/drawing/2014/main" id="{7156F9C9-D4B2-4542-B1D5-6C51BC91E55A}"/>
              </a:ext>
            </a:extLst>
          </p:cNvPr>
          <p:cNvSpPr>
            <a:spLocks noGrp="1"/>
          </p:cNvSpPr>
          <p:nvPr>
            <p:ph type="pic" sz="quarter" idx="21"/>
          </p:nvPr>
        </p:nvSpPr>
        <p:spPr>
          <a:xfrm>
            <a:off x="-42375" y="1749425"/>
            <a:ext cx="4122250" cy="4092575"/>
          </a:xfrm>
        </p:spPr>
        <p:txBody>
          <a:bodyPr/>
          <a:lstStyle/>
          <a:p>
            <a:endParaRPr lang="en-US"/>
          </a:p>
        </p:txBody>
      </p:sp>
    </p:spTree>
    <p:extLst>
      <p:ext uri="{BB962C8B-B14F-4D97-AF65-F5344CB8AC3E}">
        <p14:creationId xmlns:p14="http://schemas.microsoft.com/office/powerpoint/2010/main" val="1013204253"/>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2 – Text Heavy / Portrait - GRA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13EAB6-5661-494B-97BE-877A284174BA}"/>
              </a:ext>
              <a:ext uri="{C183D7F6-B498-43B3-948B-1728B52AA6E4}">
                <adec:decorative xmlns:adec="http://schemas.microsoft.com/office/drawing/2017/decorative" val="1"/>
              </a:ext>
            </a:extLst>
          </p:cNvPr>
          <p:cNvSpPr/>
          <p:nvPr userDrawn="1"/>
        </p:nvSpPr>
        <p:spPr>
          <a:xfrm>
            <a:off x="9255815" y="739079"/>
            <a:ext cx="2936185" cy="6118921"/>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pic>
        <p:nvPicPr>
          <p:cNvPr id="18" name="Picture 17">
            <a:extLst>
              <a:ext uri="{FF2B5EF4-FFF2-40B4-BE49-F238E27FC236}">
                <a16:creationId xmlns:a16="http://schemas.microsoft.com/office/drawing/2014/main" id="{0330DBB1-932C-514D-8370-049DD406AEC2}"/>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601147" y="1366154"/>
            <a:ext cx="2133798" cy="4871033"/>
          </a:xfrm>
          <a:prstGeom prst="rect">
            <a:avLst/>
          </a:prstGeom>
        </p:spPr>
      </p:pic>
      <p:sp>
        <p:nvSpPr>
          <p:cNvPr id="3" name="Footer Placeholder 2">
            <a:extLst>
              <a:ext uri="{FF2B5EF4-FFF2-40B4-BE49-F238E27FC236}">
                <a16:creationId xmlns:a16="http://schemas.microsoft.com/office/drawing/2014/main" id="{E1E28115-1F17-E042-B158-958DD7957420}"/>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McGraw Hill Template</a:t>
            </a:r>
          </a:p>
        </p:txBody>
      </p:sp>
      <p:sp>
        <p:nvSpPr>
          <p:cNvPr id="12" name="Chapter Title">
            <a:extLst>
              <a:ext uri="{FF2B5EF4-FFF2-40B4-BE49-F238E27FC236}">
                <a16:creationId xmlns:a16="http://schemas.microsoft.com/office/drawing/2014/main" id="{ED2A3636-75CE-1E42-9B3A-DAFCDFF37371}"/>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3" name="Pg">
            <a:extLst>
              <a:ext uri="{FF2B5EF4-FFF2-40B4-BE49-F238E27FC236}">
                <a16:creationId xmlns:a16="http://schemas.microsoft.com/office/drawing/2014/main" id="{26B4EDE0-F23F-9C40-8DBC-AA1DE963BCBD}"/>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tx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tx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35DFC7AE-4EDA-5449-A40C-2DC74991B052}"/>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0" name="Body Text">
            <a:extLst>
              <a:ext uri="{FF2B5EF4-FFF2-40B4-BE49-F238E27FC236}">
                <a16:creationId xmlns:a16="http://schemas.microsoft.com/office/drawing/2014/main" id="{132F1372-CD64-C741-83C2-B72000439FEF}"/>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4" name="Column 1">
            <a:extLst>
              <a:ext uri="{FF2B5EF4-FFF2-40B4-BE49-F238E27FC236}">
                <a16:creationId xmlns:a16="http://schemas.microsoft.com/office/drawing/2014/main" id="{733B5D7A-D46F-EE40-98CC-40E79D9F65C6}"/>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5" name="Column 2">
            <a:extLst>
              <a:ext uri="{FF2B5EF4-FFF2-40B4-BE49-F238E27FC236}">
                <a16:creationId xmlns:a16="http://schemas.microsoft.com/office/drawing/2014/main" id="{B1FAC4E9-985E-3F49-8B63-05362E7E7EAC}"/>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2771163089"/>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5 - Statistics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D1946E26-8BE7-2D48-86AC-6974E1F63A46}"/>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McGraw Hill Template</a:t>
            </a:r>
          </a:p>
        </p:txBody>
      </p:sp>
      <p:sp>
        <p:nvSpPr>
          <p:cNvPr id="21" name="Chapter Title">
            <a:extLst>
              <a:ext uri="{FF2B5EF4-FFF2-40B4-BE49-F238E27FC236}">
                <a16:creationId xmlns:a16="http://schemas.microsoft.com/office/drawing/2014/main" id="{13CBDD01-29C4-1745-98AD-13788A1461CD}"/>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0" name="Pg">
            <a:extLst>
              <a:ext uri="{FF2B5EF4-FFF2-40B4-BE49-F238E27FC236}">
                <a16:creationId xmlns:a16="http://schemas.microsoft.com/office/drawing/2014/main" id="{0116EA0E-2BFB-CB43-BCB2-E6275846FF83}"/>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3A98EC6B-7BB0-C948-B167-15145EFB6ADF}"/>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1" name="Stat 1">
            <a:extLst>
              <a:ext uri="{FF2B5EF4-FFF2-40B4-BE49-F238E27FC236}">
                <a16:creationId xmlns:a16="http://schemas.microsoft.com/office/drawing/2014/main" id="{C9E00311-1B4A-3A45-B2E1-0DEC2AF42FEE}"/>
              </a:ext>
            </a:extLst>
          </p:cNvPr>
          <p:cNvSpPr>
            <a:spLocks noGrp="1"/>
          </p:cNvSpPr>
          <p:nvPr>
            <p:ph type="body" sz="quarter" idx="15" hasCustomPrompt="1"/>
          </p:nvPr>
        </p:nvSpPr>
        <p:spPr>
          <a:xfrm>
            <a:off x="8741850" y="1856499"/>
            <a:ext cx="20970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90%</a:t>
            </a:r>
          </a:p>
        </p:txBody>
      </p:sp>
      <p:sp>
        <p:nvSpPr>
          <p:cNvPr id="13" name="Stat 1 Caption">
            <a:extLst>
              <a:ext uri="{FF2B5EF4-FFF2-40B4-BE49-F238E27FC236}">
                <a16:creationId xmlns:a16="http://schemas.microsoft.com/office/drawing/2014/main" id="{38EEFF29-C9F6-F448-9DE3-B7BED4EA285F}"/>
              </a:ext>
            </a:extLst>
          </p:cNvPr>
          <p:cNvSpPr>
            <a:spLocks noGrp="1"/>
          </p:cNvSpPr>
          <p:nvPr>
            <p:ph type="body" sz="quarter" idx="16" hasCustomPrompt="1"/>
          </p:nvPr>
        </p:nvSpPr>
        <p:spPr>
          <a:xfrm>
            <a:off x="8741850" y="2727092"/>
            <a:ext cx="2683388" cy="457702"/>
          </a:xfrm>
          <a:prstGeom prst="rect">
            <a:avLst/>
          </a:prstGeom>
        </p:spPr>
        <p:txBody>
          <a:bodyPr>
            <a:normAutofit/>
          </a:bodyPr>
          <a:lstStyle>
            <a:lvl1pPr marL="0" indent="0">
              <a:buNone/>
              <a:defRPr sz="2200" b="1">
                <a:solidFill>
                  <a:schemeClr val="bg1"/>
                </a:solidFill>
              </a:defRPr>
            </a:lvl1pPr>
          </a:lstStyle>
          <a:p>
            <a:pPr lvl="0"/>
            <a:r>
              <a:rPr lang="en-US"/>
              <a:t>Title One</a:t>
            </a:r>
          </a:p>
        </p:txBody>
      </p:sp>
      <p:sp>
        <p:nvSpPr>
          <p:cNvPr id="14" name="Stat 1 Copy">
            <a:extLst>
              <a:ext uri="{FF2B5EF4-FFF2-40B4-BE49-F238E27FC236}">
                <a16:creationId xmlns:a16="http://schemas.microsoft.com/office/drawing/2014/main" id="{B83545D4-1FE8-DC43-9A81-6F2504358775}"/>
              </a:ext>
            </a:extLst>
          </p:cNvPr>
          <p:cNvSpPr>
            <a:spLocks noGrp="1"/>
          </p:cNvSpPr>
          <p:nvPr>
            <p:ph type="body" sz="quarter" idx="17" hasCustomPrompt="1"/>
          </p:nvPr>
        </p:nvSpPr>
        <p:spPr>
          <a:xfrm>
            <a:off x="8756040" y="316902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15" name="Stat 2">
            <a:extLst>
              <a:ext uri="{FF2B5EF4-FFF2-40B4-BE49-F238E27FC236}">
                <a16:creationId xmlns:a16="http://schemas.microsoft.com/office/drawing/2014/main" id="{4ABC467F-D107-4747-9586-1125DD08C17C}"/>
              </a:ext>
            </a:extLst>
          </p:cNvPr>
          <p:cNvSpPr>
            <a:spLocks noGrp="1"/>
          </p:cNvSpPr>
          <p:nvPr>
            <p:ph type="body" sz="quarter" idx="18" hasCustomPrompt="1"/>
          </p:nvPr>
        </p:nvSpPr>
        <p:spPr>
          <a:xfrm>
            <a:off x="8789148" y="4177238"/>
            <a:ext cx="20970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25%</a:t>
            </a:r>
          </a:p>
        </p:txBody>
      </p:sp>
      <p:sp>
        <p:nvSpPr>
          <p:cNvPr id="16" name="Stat 2 Caption">
            <a:extLst>
              <a:ext uri="{FF2B5EF4-FFF2-40B4-BE49-F238E27FC236}">
                <a16:creationId xmlns:a16="http://schemas.microsoft.com/office/drawing/2014/main" id="{8BD7BB4D-CE28-1E4B-9665-50E32471A560}"/>
              </a:ext>
            </a:extLst>
          </p:cNvPr>
          <p:cNvSpPr>
            <a:spLocks noGrp="1"/>
          </p:cNvSpPr>
          <p:nvPr>
            <p:ph type="body" sz="quarter" idx="19" hasCustomPrompt="1"/>
          </p:nvPr>
        </p:nvSpPr>
        <p:spPr>
          <a:xfrm>
            <a:off x="8789148" y="5047831"/>
            <a:ext cx="2683388" cy="457702"/>
          </a:xfrm>
          <a:prstGeom prst="rect">
            <a:avLst/>
          </a:prstGeom>
        </p:spPr>
        <p:txBody>
          <a:bodyPr>
            <a:normAutofit/>
          </a:bodyPr>
          <a:lstStyle>
            <a:lvl1pPr marL="0" indent="0">
              <a:buNone/>
              <a:defRPr sz="2200" b="1">
                <a:solidFill>
                  <a:schemeClr val="bg1"/>
                </a:solidFill>
              </a:defRPr>
            </a:lvl1pPr>
          </a:lstStyle>
          <a:p>
            <a:pPr lvl="0"/>
            <a:r>
              <a:rPr lang="en-US"/>
              <a:t>Title Two</a:t>
            </a:r>
          </a:p>
        </p:txBody>
      </p:sp>
      <p:sp>
        <p:nvSpPr>
          <p:cNvPr id="17" name="Stat 2 Copy">
            <a:extLst>
              <a:ext uri="{FF2B5EF4-FFF2-40B4-BE49-F238E27FC236}">
                <a16:creationId xmlns:a16="http://schemas.microsoft.com/office/drawing/2014/main" id="{EB835A56-B62C-D14B-903D-610071ADC1C5}"/>
              </a:ext>
            </a:extLst>
          </p:cNvPr>
          <p:cNvSpPr>
            <a:spLocks noGrp="1"/>
          </p:cNvSpPr>
          <p:nvPr>
            <p:ph type="body" sz="quarter" idx="20" hasCustomPrompt="1"/>
          </p:nvPr>
        </p:nvSpPr>
        <p:spPr>
          <a:xfrm>
            <a:off x="8803338" y="5489765"/>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4" name="Picture Placeholder 3">
            <a:extLst>
              <a:ext uri="{FF2B5EF4-FFF2-40B4-BE49-F238E27FC236}">
                <a16:creationId xmlns:a16="http://schemas.microsoft.com/office/drawing/2014/main" id="{1E366E92-31CB-554F-81AB-17D313A7A123}"/>
              </a:ext>
            </a:extLst>
          </p:cNvPr>
          <p:cNvSpPr>
            <a:spLocks noGrp="1"/>
          </p:cNvSpPr>
          <p:nvPr>
            <p:ph type="pic" sz="quarter" idx="23"/>
          </p:nvPr>
        </p:nvSpPr>
        <p:spPr>
          <a:xfrm>
            <a:off x="0" y="1987867"/>
            <a:ext cx="8175625" cy="4074286"/>
          </a:xfrm>
        </p:spPr>
        <p:txBody>
          <a:bodyPr/>
          <a:lstStyle/>
          <a:p>
            <a:endParaRPr lang="en-US"/>
          </a:p>
        </p:txBody>
      </p:sp>
    </p:spTree>
    <p:extLst>
      <p:ext uri="{BB962C8B-B14F-4D97-AF65-F5344CB8AC3E}">
        <p14:creationId xmlns:p14="http://schemas.microsoft.com/office/powerpoint/2010/main" val="3886194015"/>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5 - Statistics - VIOLET">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B1CF8A6E-8B6C-6747-84E2-7847C60A1202}"/>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McGraw Hill Template</a:t>
            </a:r>
          </a:p>
        </p:txBody>
      </p:sp>
      <p:sp>
        <p:nvSpPr>
          <p:cNvPr id="15" name="Chapter Title">
            <a:extLst>
              <a:ext uri="{FF2B5EF4-FFF2-40B4-BE49-F238E27FC236}">
                <a16:creationId xmlns:a16="http://schemas.microsoft.com/office/drawing/2014/main" id="{7F34424B-8820-7344-948C-E6A37BDAAAFC}"/>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82F9A6A3-1428-324C-BC1A-CD4F519AE9C5}"/>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1B342B07-82AB-0B4B-B28F-D846667724D2}"/>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4" name="Stat 1">
            <a:extLst>
              <a:ext uri="{FF2B5EF4-FFF2-40B4-BE49-F238E27FC236}">
                <a16:creationId xmlns:a16="http://schemas.microsoft.com/office/drawing/2014/main" id="{8719B257-7CF2-6F44-B644-631E6E5FD3A6}"/>
              </a:ext>
            </a:extLst>
          </p:cNvPr>
          <p:cNvSpPr>
            <a:spLocks noGrp="1"/>
          </p:cNvSpPr>
          <p:nvPr>
            <p:ph type="body" sz="quarter" idx="15" hasCustomPrompt="1"/>
          </p:nvPr>
        </p:nvSpPr>
        <p:spPr>
          <a:xfrm>
            <a:off x="8741850" y="1856499"/>
            <a:ext cx="20970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90%</a:t>
            </a:r>
          </a:p>
        </p:txBody>
      </p:sp>
      <p:sp>
        <p:nvSpPr>
          <p:cNvPr id="18" name="Stat 1 Caption">
            <a:extLst>
              <a:ext uri="{FF2B5EF4-FFF2-40B4-BE49-F238E27FC236}">
                <a16:creationId xmlns:a16="http://schemas.microsoft.com/office/drawing/2014/main" id="{57760C02-0E47-7F4E-A806-343D2358533C}"/>
              </a:ext>
            </a:extLst>
          </p:cNvPr>
          <p:cNvSpPr>
            <a:spLocks noGrp="1"/>
          </p:cNvSpPr>
          <p:nvPr>
            <p:ph type="body" sz="quarter" idx="16" hasCustomPrompt="1"/>
          </p:nvPr>
        </p:nvSpPr>
        <p:spPr>
          <a:xfrm>
            <a:off x="8741850" y="2727092"/>
            <a:ext cx="2683388" cy="457702"/>
          </a:xfrm>
          <a:prstGeom prst="rect">
            <a:avLst/>
          </a:prstGeom>
        </p:spPr>
        <p:txBody>
          <a:bodyPr>
            <a:normAutofit/>
          </a:bodyPr>
          <a:lstStyle>
            <a:lvl1pPr marL="0" indent="0">
              <a:buNone/>
              <a:defRPr sz="2200" b="1">
                <a:solidFill>
                  <a:schemeClr val="bg1"/>
                </a:solidFill>
              </a:defRPr>
            </a:lvl1pPr>
          </a:lstStyle>
          <a:p>
            <a:pPr lvl="0"/>
            <a:r>
              <a:rPr lang="en-US"/>
              <a:t>Title One</a:t>
            </a:r>
          </a:p>
        </p:txBody>
      </p:sp>
      <p:sp>
        <p:nvSpPr>
          <p:cNvPr id="19" name="Stat 1 Copy">
            <a:extLst>
              <a:ext uri="{FF2B5EF4-FFF2-40B4-BE49-F238E27FC236}">
                <a16:creationId xmlns:a16="http://schemas.microsoft.com/office/drawing/2014/main" id="{EBA0D26B-DB92-4246-9287-4BA2780352E6}"/>
              </a:ext>
            </a:extLst>
          </p:cNvPr>
          <p:cNvSpPr>
            <a:spLocks noGrp="1"/>
          </p:cNvSpPr>
          <p:nvPr>
            <p:ph type="body" sz="quarter" idx="17" hasCustomPrompt="1"/>
          </p:nvPr>
        </p:nvSpPr>
        <p:spPr>
          <a:xfrm>
            <a:off x="8756040" y="316902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20" name="Stat 2">
            <a:extLst>
              <a:ext uri="{FF2B5EF4-FFF2-40B4-BE49-F238E27FC236}">
                <a16:creationId xmlns:a16="http://schemas.microsoft.com/office/drawing/2014/main" id="{B255A082-26C5-3C48-A4C3-084ADA5B7010}"/>
              </a:ext>
            </a:extLst>
          </p:cNvPr>
          <p:cNvSpPr>
            <a:spLocks noGrp="1"/>
          </p:cNvSpPr>
          <p:nvPr>
            <p:ph type="body" sz="quarter" idx="18" hasCustomPrompt="1"/>
          </p:nvPr>
        </p:nvSpPr>
        <p:spPr>
          <a:xfrm>
            <a:off x="8789148" y="4177238"/>
            <a:ext cx="20970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25%</a:t>
            </a:r>
          </a:p>
        </p:txBody>
      </p:sp>
      <p:sp>
        <p:nvSpPr>
          <p:cNvPr id="21" name="Stat 2 Caption">
            <a:extLst>
              <a:ext uri="{FF2B5EF4-FFF2-40B4-BE49-F238E27FC236}">
                <a16:creationId xmlns:a16="http://schemas.microsoft.com/office/drawing/2014/main" id="{A2FDE0EB-7516-884E-8EAB-A79C468518D0}"/>
              </a:ext>
            </a:extLst>
          </p:cNvPr>
          <p:cNvSpPr>
            <a:spLocks noGrp="1"/>
          </p:cNvSpPr>
          <p:nvPr>
            <p:ph type="body" sz="quarter" idx="19" hasCustomPrompt="1"/>
          </p:nvPr>
        </p:nvSpPr>
        <p:spPr>
          <a:xfrm>
            <a:off x="8789148" y="5047831"/>
            <a:ext cx="2683388" cy="457702"/>
          </a:xfrm>
          <a:prstGeom prst="rect">
            <a:avLst/>
          </a:prstGeom>
        </p:spPr>
        <p:txBody>
          <a:bodyPr>
            <a:normAutofit/>
          </a:bodyPr>
          <a:lstStyle>
            <a:lvl1pPr marL="0" indent="0">
              <a:buNone/>
              <a:defRPr sz="2200" b="1">
                <a:solidFill>
                  <a:schemeClr val="bg1"/>
                </a:solidFill>
              </a:defRPr>
            </a:lvl1pPr>
          </a:lstStyle>
          <a:p>
            <a:pPr lvl="0"/>
            <a:r>
              <a:rPr lang="en-US"/>
              <a:t>Title Two</a:t>
            </a:r>
          </a:p>
        </p:txBody>
      </p:sp>
      <p:sp>
        <p:nvSpPr>
          <p:cNvPr id="22" name="Stat 2 Copy">
            <a:extLst>
              <a:ext uri="{FF2B5EF4-FFF2-40B4-BE49-F238E27FC236}">
                <a16:creationId xmlns:a16="http://schemas.microsoft.com/office/drawing/2014/main" id="{26318E31-81CB-5441-B056-B8D276EEF004}"/>
              </a:ext>
            </a:extLst>
          </p:cNvPr>
          <p:cNvSpPr>
            <a:spLocks noGrp="1"/>
          </p:cNvSpPr>
          <p:nvPr>
            <p:ph type="body" sz="quarter" idx="20" hasCustomPrompt="1"/>
          </p:nvPr>
        </p:nvSpPr>
        <p:spPr>
          <a:xfrm>
            <a:off x="8803338" y="5489765"/>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13" name="Picture Placeholder 3">
            <a:extLst>
              <a:ext uri="{FF2B5EF4-FFF2-40B4-BE49-F238E27FC236}">
                <a16:creationId xmlns:a16="http://schemas.microsoft.com/office/drawing/2014/main" id="{1DD162E7-2D04-F14B-8AE4-67BBDF2FB66D}"/>
              </a:ext>
            </a:extLst>
          </p:cNvPr>
          <p:cNvSpPr>
            <a:spLocks noGrp="1"/>
          </p:cNvSpPr>
          <p:nvPr>
            <p:ph type="pic" sz="quarter" idx="23"/>
          </p:nvPr>
        </p:nvSpPr>
        <p:spPr>
          <a:xfrm>
            <a:off x="0" y="1987867"/>
            <a:ext cx="8175625" cy="4074286"/>
          </a:xfrm>
        </p:spPr>
        <p:txBody>
          <a:bodyPr/>
          <a:lstStyle/>
          <a:p>
            <a:endParaRPr lang="en-US"/>
          </a:p>
        </p:txBody>
      </p:sp>
    </p:spTree>
    <p:extLst>
      <p:ext uri="{BB962C8B-B14F-4D97-AF65-F5344CB8AC3E}">
        <p14:creationId xmlns:p14="http://schemas.microsoft.com/office/powerpoint/2010/main" val="1447465571"/>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5 - Statistics -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DA4452E8-D98B-7D49-89F4-1988EA1CF4A0}"/>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McGraw Hill Template</a:t>
            </a:r>
          </a:p>
        </p:txBody>
      </p:sp>
      <p:sp>
        <p:nvSpPr>
          <p:cNvPr id="21" name="Chapter Title">
            <a:extLst>
              <a:ext uri="{FF2B5EF4-FFF2-40B4-BE49-F238E27FC236}">
                <a16:creationId xmlns:a16="http://schemas.microsoft.com/office/drawing/2014/main" id="{EB64CB2E-C92D-124D-B974-0B1896DAFD50}"/>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0" name="Pg">
            <a:extLst>
              <a:ext uri="{FF2B5EF4-FFF2-40B4-BE49-F238E27FC236}">
                <a16:creationId xmlns:a16="http://schemas.microsoft.com/office/drawing/2014/main" id="{D5A19222-FB40-1547-B796-7486CB30C683}"/>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F928CD4C-6268-8747-985F-C59CF046D0ED}"/>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9" name="Stat 1">
            <a:extLst>
              <a:ext uri="{FF2B5EF4-FFF2-40B4-BE49-F238E27FC236}">
                <a16:creationId xmlns:a16="http://schemas.microsoft.com/office/drawing/2014/main" id="{F98DED31-4635-444D-919C-2B2B0E840F36}"/>
              </a:ext>
            </a:extLst>
          </p:cNvPr>
          <p:cNvSpPr>
            <a:spLocks noGrp="1"/>
          </p:cNvSpPr>
          <p:nvPr>
            <p:ph type="body" sz="quarter" idx="15" hasCustomPrompt="1"/>
          </p:nvPr>
        </p:nvSpPr>
        <p:spPr>
          <a:xfrm>
            <a:off x="8741850" y="1856499"/>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90%</a:t>
            </a:r>
          </a:p>
        </p:txBody>
      </p:sp>
      <p:sp>
        <p:nvSpPr>
          <p:cNvPr id="23" name="Stat 1 Caption">
            <a:extLst>
              <a:ext uri="{FF2B5EF4-FFF2-40B4-BE49-F238E27FC236}">
                <a16:creationId xmlns:a16="http://schemas.microsoft.com/office/drawing/2014/main" id="{331C2C7A-A19F-4D41-AF05-994255D0A1CD}"/>
              </a:ext>
            </a:extLst>
          </p:cNvPr>
          <p:cNvSpPr>
            <a:spLocks noGrp="1"/>
          </p:cNvSpPr>
          <p:nvPr>
            <p:ph type="body" sz="quarter" idx="16" hasCustomPrompt="1"/>
          </p:nvPr>
        </p:nvSpPr>
        <p:spPr>
          <a:xfrm>
            <a:off x="8741850" y="2727092"/>
            <a:ext cx="2683388" cy="457702"/>
          </a:xfrm>
          <a:prstGeom prst="rect">
            <a:avLst/>
          </a:prstGeom>
        </p:spPr>
        <p:txBody>
          <a:bodyPr>
            <a:normAutofit/>
          </a:bodyPr>
          <a:lstStyle>
            <a:lvl1pPr marL="0" indent="0">
              <a:buNone/>
              <a:defRPr sz="2200" b="1">
                <a:solidFill>
                  <a:schemeClr val="bg1"/>
                </a:solidFill>
              </a:defRPr>
            </a:lvl1pPr>
          </a:lstStyle>
          <a:p>
            <a:pPr lvl="0"/>
            <a:r>
              <a:rPr lang="en-US"/>
              <a:t>Title One</a:t>
            </a:r>
          </a:p>
        </p:txBody>
      </p:sp>
      <p:sp>
        <p:nvSpPr>
          <p:cNvPr id="24" name="Stat 1 Copy">
            <a:extLst>
              <a:ext uri="{FF2B5EF4-FFF2-40B4-BE49-F238E27FC236}">
                <a16:creationId xmlns:a16="http://schemas.microsoft.com/office/drawing/2014/main" id="{085B1092-89BA-6141-A8AF-C417ED755A44}"/>
              </a:ext>
            </a:extLst>
          </p:cNvPr>
          <p:cNvSpPr>
            <a:spLocks noGrp="1"/>
          </p:cNvSpPr>
          <p:nvPr>
            <p:ph type="body" sz="quarter" idx="17" hasCustomPrompt="1"/>
          </p:nvPr>
        </p:nvSpPr>
        <p:spPr>
          <a:xfrm>
            <a:off x="8756040" y="316902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25" name="Stat 2">
            <a:extLst>
              <a:ext uri="{FF2B5EF4-FFF2-40B4-BE49-F238E27FC236}">
                <a16:creationId xmlns:a16="http://schemas.microsoft.com/office/drawing/2014/main" id="{3F2FC970-AFDD-3442-9C3D-1624B73CCDE6}"/>
              </a:ext>
            </a:extLst>
          </p:cNvPr>
          <p:cNvSpPr>
            <a:spLocks noGrp="1"/>
          </p:cNvSpPr>
          <p:nvPr>
            <p:ph type="body" sz="quarter" idx="18" hasCustomPrompt="1"/>
          </p:nvPr>
        </p:nvSpPr>
        <p:spPr>
          <a:xfrm>
            <a:off x="8789148" y="4177238"/>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25%</a:t>
            </a:r>
          </a:p>
        </p:txBody>
      </p:sp>
      <p:sp>
        <p:nvSpPr>
          <p:cNvPr id="26" name="Stat 2 Caption">
            <a:extLst>
              <a:ext uri="{FF2B5EF4-FFF2-40B4-BE49-F238E27FC236}">
                <a16:creationId xmlns:a16="http://schemas.microsoft.com/office/drawing/2014/main" id="{2364D5FE-A84F-B94C-A9A4-9473F667299C}"/>
              </a:ext>
            </a:extLst>
          </p:cNvPr>
          <p:cNvSpPr>
            <a:spLocks noGrp="1"/>
          </p:cNvSpPr>
          <p:nvPr>
            <p:ph type="body" sz="quarter" idx="19" hasCustomPrompt="1"/>
          </p:nvPr>
        </p:nvSpPr>
        <p:spPr>
          <a:xfrm>
            <a:off x="8789148" y="5047831"/>
            <a:ext cx="2683388" cy="457702"/>
          </a:xfrm>
          <a:prstGeom prst="rect">
            <a:avLst/>
          </a:prstGeom>
        </p:spPr>
        <p:txBody>
          <a:bodyPr>
            <a:normAutofit/>
          </a:bodyPr>
          <a:lstStyle>
            <a:lvl1pPr marL="0" indent="0">
              <a:buNone/>
              <a:defRPr sz="2200" b="1">
                <a:solidFill>
                  <a:schemeClr val="bg1"/>
                </a:solidFill>
              </a:defRPr>
            </a:lvl1pPr>
          </a:lstStyle>
          <a:p>
            <a:pPr lvl="0"/>
            <a:r>
              <a:rPr lang="en-US"/>
              <a:t>Title Two</a:t>
            </a:r>
          </a:p>
        </p:txBody>
      </p:sp>
      <p:sp>
        <p:nvSpPr>
          <p:cNvPr id="27" name="Stat 2 Copy">
            <a:extLst>
              <a:ext uri="{FF2B5EF4-FFF2-40B4-BE49-F238E27FC236}">
                <a16:creationId xmlns:a16="http://schemas.microsoft.com/office/drawing/2014/main" id="{C7FFAD34-E2B5-C749-BB8B-450A44FC17CA}"/>
              </a:ext>
            </a:extLst>
          </p:cNvPr>
          <p:cNvSpPr>
            <a:spLocks noGrp="1"/>
          </p:cNvSpPr>
          <p:nvPr>
            <p:ph type="body" sz="quarter" idx="20" hasCustomPrompt="1"/>
          </p:nvPr>
        </p:nvSpPr>
        <p:spPr>
          <a:xfrm>
            <a:off x="8803338" y="5489765"/>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18" name="Picture Placeholder 3">
            <a:extLst>
              <a:ext uri="{FF2B5EF4-FFF2-40B4-BE49-F238E27FC236}">
                <a16:creationId xmlns:a16="http://schemas.microsoft.com/office/drawing/2014/main" id="{2B551DAC-27EA-C24C-B386-EC1AF8D644AB}"/>
              </a:ext>
            </a:extLst>
          </p:cNvPr>
          <p:cNvSpPr>
            <a:spLocks noGrp="1"/>
          </p:cNvSpPr>
          <p:nvPr>
            <p:ph type="pic" sz="quarter" idx="23"/>
          </p:nvPr>
        </p:nvSpPr>
        <p:spPr>
          <a:xfrm>
            <a:off x="0" y="1987867"/>
            <a:ext cx="8175625" cy="4074286"/>
          </a:xfrm>
        </p:spPr>
        <p:txBody>
          <a:bodyPr/>
          <a:lstStyle/>
          <a:p>
            <a:endParaRPr lang="en-US"/>
          </a:p>
        </p:txBody>
      </p:sp>
    </p:spTree>
    <p:extLst>
      <p:ext uri="{BB962C8B-B14F-4D97-AF65-F5344CB8AC3E}">
        <p14:creationId xmlns:p14="http://schemas.microsoft.com/office/powerpoint/2010/main" val="2311132786"/>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5 - Statistics / Copy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9C6B1683-BE6C-994F-8C71-4655A6D7B5F1}"/>
              </a:ext>
              <a:ext uri="{C183D7F6-B498-43B3-948B-1728B52AA6E4}">
                <adec:decorative xmlns:adec="http://schemas.microsoft.com/office/drawing/2017/decorative" val="1"/>
              </a:ext>
            </a:extLst>
          </p:cNvPr>
          <p:cNvSpPr>
            <a:spLocks noGrp="1"/>
          </p:cNvSpPr>
          <p:nvPr>
            <p:ph type="ftr" sz="quarter" idx="31"/>
          </p:nvPr>
        </p:nvSpPr>
        <p:spPr/>
        <p:txBody>
          <a:bodyPr/>
          <a:lstStyle/>
          <a:p>
            <a:r>
              <a:rPr lang="en-US"/>
              <a:t>McGraw Hill Template</a:t>
            </a:r>
          </a:p>
        </p:txBody>
      </p:sp>
      <p:sp>
        <p:nvSpPr>
          <p:cNvPr id="21" name="Chapter Title">
            <a:extLst>
              <a:ext uri="{FF2B5EF4-FFF2-40B4-BE49-F238E27FC236}">
                <a16:creationId xmlns:a16="http://schemas.microsoft.com/office/drawing/2014/main" id="{D28FF114-93DC-FC49-9934-51730AECACA3}"/>
              </a:ext>
              <a:ext uri="{C183D7F6-B498-43B3-948B-1728B52AA6E4}">
                <adec:decorative xmlns:adec="http://schemas.microsoft.com/office/drawing/2017/decorative" val="1"/>
              </a:ext>
            </a:extLst>
          </p:cNvPr>
          <p:cNvSpPr>
            <a:spLocks noGrp="1"/>
          </p:cNvSpPr>
          <p:nvPr>
            <p:ph type="body" sz="quarter" idx="2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6" name="Pg">
            <a:extLst>
              <a:ext uri="{FF2B5EF4-FFF2-40B4-BE49-F238E27FC236}">
                <a16:creationId xmlns:a16="http://schemas.microsoft.com/office/drawing/2014/main" id="{B53FBC86-B154-F249-A0EA-A3F4998B8867}"/>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5B2093CD-2406-1349-966B-57058BD8102D}"/>
              </a:ext>
            </a:extLst>
          </p:cNvPr>
          <p:cNvSpPr>
            <a:spLocks noGrp="1"/>
          </p:cNvSpPr>
          <p:nvPr>
            <p:ph type="title" hasCustomPrompt="1"/>
          </p:nvPr>
        </p:nvSpPr>
        <p:spPr>
          <a:xfrm>
            <a:off x="633874" y="1682595"/>
            <a:ext cx="4253436" cy="804314"/>
          </a:xfrm>
        </p:spPr>
        <p:txBody>
          <a:bodyPr/>
          <a:lstStyle>
            <a:lvl1pPr>
              <a:defRPr>
                <a:solidFill>
                  <a:schemeClr val="tx1"/>
                </a:solidFill>
              </a:defRPr>
            </a:lvl1pPr>
          </a:lstStyle>
          <a:p>
            <a:r>
              <a:rPr lang="en-US"/>
              <a:t>Click to edit Slide Title</a:t>
            </a:r>
          </a:p>
        </p:txBody>
      </p:sp>
      <p:sp>
        <p:nvSpPr>
          <p:cNvPr id="7" name="Body Text">
            <a:extLst>
              <a:ext uri="{FF2B5EF4-FFF2-40B4-BE49-F238E27FC236}">
                <a16:creationId xmlns:a16="http://schemas.microsoft.com/office/drawing/2014/main" id="{16032F2A-D24D-FA45-816D-4D82D213E1BA}"/>
              </a:ext>
            </a:extLst>
          </p:cNvPr>
          <p:cNvSpPr>
            <a:spLocks noGrp="1"/>
          </p:cNvSpPr>
          <p:nvPr>
            <p:ph type="body" sz="quarter" idx="16" hasCustomPrompt="1"/>
          </p:nvPr>
        </p:nvSpPr>
        <p:spPr>
          <a:xfrm>
            <a:off x="689894" y="2650646"/>
            <a:ext cx="5581918" cy="985331"/>
          </a:xfrm>
          <a:prstGeom prst="rect">
            <a:avLst/>
          </a:prstGeom>
        </p:spPr>
        <p:txBody>
          <a:bodyPr/>
          <a:lstStyle>
            <a:lvl1pPr marL="0" indent="0">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pPr lvl="0"/>
            <a:endParaRPr lang="en-US"/>
          </a:p>
        </p:txBody>
      </p:sp>
      <p:sp>
        <p:nvSpPr>
          <p:cNvPr id="44" name="Stat 1">
            <a:extLst>
              <a:ext uri="{FF2B5EF4-FFF2-40B4-BE49-F238E27FC236}">
                <a16:creationId xmlns:a16="http://schemas.microsoft.com/office/drawing/2014/main" id="{4BD686AE-DC91-DC4E-98B6-493D6DB1708C}"/>
              </a:ext>
            </a:extLst>
          </p:cNvPr>
          <p:cNvSpPr>
            <a:spLocks noGrp="1"/>
          </p:cNvSpPr>
          <p:nvPr>
            <p:ph type="body" sz="quarter" idx="17" hasCustomPrompt="1"/>
          </p:nvPr>
        </p:nvSpPr>
        <p:spPr>
          <a:xfrm>
            <a:off x="652950" y="4170138"/>
            <a:ext cx="2473606"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90%</a:t>
            </a:r>
          </a:p>
        </p:txBody>
      </p:sp>
      <p:sp>
        <p:nvSpPr>
          <p:cNvPr id="45" name="Stat 1 Caption">
            <a:extLst>
              <a:ext uri="{FF2B5EF4-FFF2-40B4-BE49-F238E27FC236}">
                <a16:creationId xmlns:a16="http://schemas.microsoft.com/office/drawing/2014/main" id="{19AE6206-7E35-854D-855D-A8B8530A72C6}"/>
              </a:ext>
            </a:extLst>
          </p:cNvPr>
          <p:cNvSpPr>
            <a:spLocks noGrp="1"/>
          </p:cNvSpPr>
          <p:nvPr>
            <p:ph type="body" sz="quarter" idx="18" hasCustomPrompt="1"/>
          </p:nvPr>
        </p:nvSpPr>
        <p:spPr>
          <a:xfrm>
            <a:off x="684482" y="5009199"/>
            <a:ext cx="2683388" cy="457702"/>
          </a:xfrm>
          <a:prstGeom prst="rect">
            <a:avLst/>
          </a:prstGeom>
        </p:spPr>
        <p:txBody>
          <a:bodyPr>
            <a:normAutofit/>
          </a:bodyPr>
          <a:lstStyle>
            <a:lvl1pPr marL="0" indent="0">
              <a:buNone/>
              <a:defRPr sz="1800" b="1">
                <a:solidFill>
                  <a:schemeClr val="bg1"/>
                </a:solidFill>
              </a:defRPr>
            </a:lvl1pPr>
          </a:lstStyle>
          <a:p>
            <a:pPr lvl="0"/>
            <a:r>
              <a:rPr lang="en-US"/>
              <a:t>Title One</a:t>
            </a:r>
          </a:p>
        </p:txBody>
      </p:sp>
      <p:sp>
        <p:nvSpPr>
          <p:cNvPr id="47" name="Stat 1 Copy">
            <a:extLst>
              <a:ext uri="{FF2B5EF4-FFF2-40B4-BE49-F238E27FC236}">
                <a16:creationId xmlns:a16="http://schemas.microsoft.com/office/drawing/2014/main" id="{AD0265F3-4D1A-7D41-BF60-8182268D4F31}"/>
              </a:ext>
            </a:extLst>
          </p:cNvPr>
          <p:cNvSpPr>
            <a:spLocks noGrp="1"/>
          </p:cNvSpPr>
          <p:nvPr>
            <p:ph type="body" sz="quarter" idx="19" hasCustomPrompt="1"/>
          </p:nvPr>
        </p:nvSpPr>
        <p:spPr>
          <a:xfrm>
            <a:off x="667140" y="5451133"/>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51" name="Stat 2">
            <a:extLst>
              <a:ext uri="{FF2B5EF4-FFF2-40B4-BE49-F238E27FC236}">
                <a16:creationId xmlns:a16="http://schemas.microsoft.com/office/drawing/2014/main" id="{67E90FE2-CD3B-8049-88E7-E583DDC94D4F}"/>
              </a:ext>
            </a:extLst>
          </p:cNvPr>
          <p:cNvSpPr>
            <a:spLocks noGrp="1"/>
          </p:cNvSpPr>
          <p:nvPr>
            <p:ph type="body" sz="quarter" idx="20" hasCustomPrompt="1"/>
          </p:nvPr>
        </p:nvSpPr>
        <p:spPr>
          <a:xfrm>
            <a:off x="3471477" y="4176571"/>
            <a:ext cx="2597434"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2.5M</a:t>
            </a:r>
          </a:p>
        </p:txBody>
      </p:sp>
      <p:sp>
        <p:nvSpPr>
          <p:cNvPr id="53" name="Stat 2 Caption">
            <a:extLst>
              <a:ext uri="{FF2B5EF4-FFF2-40B4-BE49-F238E27FC236}">
                <a16:creationId xmlns:a16="http://schemas.microsoft.com/office/drawing/2014/main" id="{E0AAA0E1-067E-5E46-84AD-C18938B78DDE}"/>
              </a:ext>
            </a:extLst>
          </p:cNvPr>
          <p:cNvSpPr>
            <a:spLocks noGrp="1"/>
          </p:cNvSpPr>
          <p:nvPr>
            <p:ph type="body" sz="quarter" idx="21" hasCustomPrompt="1"/>
          </p:nvPr>
        </p:nvSpPr>
        <p:spPr>
          <a:xfrm>
            <a:off x="3503010"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Two</a:t>
            </a:r>
          </a:p>
        </p:txBody>
      </p:sp>
      <p:sp>
        <p:nvSpPr>
          <p:cNvPr id="55" name="Stat 2 Copy">
            <a:extLst>
              <a:ext uri="{FF2B5EF4-FFF2-40B4-BE49-F238E27FC236}">
                <a16:creationId xmlns:a16="http://schemas.microsoft.com/office/drawing/2014/main" id="{68C6FB9C-6833-F949-A1CB-672E8F902AD6}"/>
              </a:ext>
            </a:extLst>
          </p:cNvPr>
          <p:cNvSpPr>
            <a:spLocks noGrp="1"/>
          </p:cNvSpPr>
          <p:nvPr>
            <p:ph type="body" sz="quarter" idx="22" hasCustomPrompt="1"/>
          </p:nvPr>
        </p:nvSpPr>
        <p:spPr>
          <a:xfrm>
            <a:off x="3485668"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68" name="Stat 3">
            <a:extLst>
              <a:ext uri="{FF2B5EF4-FFF2-40B4-BE49-F238E27FC236}">
                <a16:creationId xmlns:a16="http://schemas.microsoft.com/office/drawing/2014/main" id="{D37F84E6-BEEC-C347-BF35-E224CF12A562}"/>
              </a:ext>
            </a:extLst>
          </p:cNvPr>
          <p:cNvSpPr>
            <a:spLocks noGrp="1"/>
          </p:cNvSpPr>
          <p:nvPr>
            <p:ph type="body" sz="quarter" idx="23" hasCustomPrompt="1"/>
          </p:nvPr>
        </p:nvSpPr>
        <p:spPr>
          <a:xfrm>
            <a:off x="6295031" y="4176571"/>
            <a:ext cx="2463824"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15%</a:t>
            </a:r>
          </a:p>
        </p:txBody>
      </p:sp>
      <p:sp>
        <p:nvSpPr>
          <p:cNvPr id="69" name="Stat 3 Caption">
            <a:extLst>
              <a:ext uri="{FF2B5EF4-FFF2-40B4-BE49-F238E27FC236}">
                <a16:creationId xmlns:a16="http://schemas.microsoft.com/office/drawing/2014/main" id="{4091B827-BD48-3845-A649-E3F411B59FFF}"/>
              </a:ext>
            </a:extLst>
          </p:cNvPr>
          <p:cNvSpPr>
            <a:spLocks noGrp="1"/>
          </p:cNvSpPr>
          <p:nvPr>
            <p:ph type="body" sz="quarter" idx="24" hasCustomPrompt="1"/>
          </p:nvPr>
        </p:nvSpPr>
        <p:spPr>
          <a:xfrm>
            <a:off x="6326563"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Three</a:t>
            </a:r>
          </a:p>
        </p:txBody>
      </p:sp>
      <p:sp>
        <p:nvSpPr>
          <p:cNvPr id="70" name="Stat 3 Copy">
            <a:extLst>
              <a:ext uri="{FF2B5EF4-FFF2-40B4-BE49-F238E27FC236}">
                <a16:creationId xmlns:a16="http://schemas.microsoft.com/office/drawing/2014/main" id="{517CBC8F-6DC5-B447-AB17-999EEEB3ECD1}"/>
              </a:ext>
            </a:extLst>
          </p:cNvPr>
          <p:cNvSpPr>
            <a:spLocks noGrp="1"/>
          </p:cNvSpPr>
          <p:nvPr>
            <p:ph type="body" sz="quarter" idx="25" hasCustomPrompt="1"/>
          </p:nvPr>
        </p:nvSpPr>
        <p:spPr>
          <a:xfrm>
            <a:off x="6309221"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73" name="Stat 4">
            <a:extLst>
              <a:ext uri="{FF2B5EF4-FFF2-40B4-BE49-F238E27FC236}">
                <a16:creationId xmlns:a16="http://schemas.microsoft.com/office/drawing/2014/main" id="{8BEC1142-9771-314C-B68C-DA151419BBF4}"/>
              </a:ext>
            </a:extLst>
          </p:cNvPr>
          <p:cNvSpPr>
            <a:spLocks noGrp="1"/>
          </p:cNvSpPr>
          <p:nvPr>
            <p:ph type="body" sz="quarter" idx="26" hasCustomPrompt="1"/>
          </p:nvPr>
        </p:nvSpPr>
        <p:spPr>
          <a:xfrm>
            <a:off x="9117967" y="4180771"/>
            <a:ext cx="26833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2.3K</a:t>
            </a:r>
          </a:p>
          <a:p>
            <a:pPr lvl="0"/>
            <a:endParaRPr lang="en-US"/>
          </a:p>
        </p:txBody>
      </p:sp>
      <p:sp>
        <p:nvSpPr>
          <p:cNvPr id="74" name="Stat 4 Caption">
            <a:extLst>
              <a:ext uri="{FF2B5EF4-FFF2-40B4-BE49-F238E27FC236}">
                <a16:creationId xmlns:a16="http://schemas.microsoft.com/office/drawing/2014/main" id="{C5CA4CF6-97DE-F940-9A01-DAF0E307ABCB}"/>
              </a:ext>
            </a:extLst>
          </p:cNvPr>
          <p:cNvSpPr>
            <a:spLocks noGrp="1"/>
          </p:cNvSpPr>
          <p:nvPr>
            <p:ph type="body" sz="quarter" idx="27" hasCustomPrompt="1"/>
          </p:nvPr>
        </p:nvSpPr>
        <p:spPr>
          <a:xfrm>
            <a:off x="9149500" y="5019832"/>
            <a:ext cx="2683388" cy="457702"/>
          </a:xfrm>
          <a:prstGeom prst="rect">
            <a:avLst/>
          </a:prstGeom>
        </p:spPr>
        <p:txBody>
          <a:bodyPr>
            <a:normAutofit/>
          </a:bodyPr>
          <a:lstStyle>
            <a:lvl1pPr marL="0" indent="0">
              <a:buNone/>
              <a:defRPr sz="1800" b="1">
                <a:solidFill>
                  <a:schemeClr val="bg1"/>
                </a:solidFill>
              </a:defRPr>
            </a:lvl1pPr>
          </a:lstStyle>
          <a:p>
            <a:pPr lvl="0"/>
            <a:r>
              <a:rPr lang="en-US"/>
              <a:t>Title Four</a:t>
            </a:r>
          </a:p>
        </p:txBody>
      </p:sp>
      <p:sp>
        <p:nvSpPr>
          <p:cNvPr id="75" name="Stat 4 Copy">
            <a:extLst>
              <a:ext uri="{FF2B5EF4-FFF2-40B4-BE49-F238E27FC236}">
                <a16:creationId xmlns:a16="http://schemas.microsoft.com/office/drawing/2014/main" id="{A3C1FD35-204F-ED4E-85E0-D19F8AEBD058}"/>
              </a:ext>
            </a:extLst>
          </p:cNvPr>
          <p:cNvSpPr>
            <a:spLocks noGrp="1"/>
          </p:cNvSpPr>
          <p:nvPr>
            <p:ph type="body" sz="quarter" idx="28" hasCustomPrompt="1"/>
          </p:nvPr>
        </p:nvSpPr>
        <p:spPr>
          <a:xfrm>
            <a:off x="9132158" y="54617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Tree>
    <p:extLst>
      <p:ext uri="{BB962C8B-B14F-4D97-AF65-F5344CB8AC3E}">
        <p14:creationId xmlns:p14="http://schemas.microsoft.com/office/powerpoint/2010/main" val="1795066167"/>
      </p:ext>
    </p:extLst>
  </p:cSld>
  <p:clrMapOvr>
    <a:masterClrMapping/>
  </p:clrMapOvr>
  <p:extLst>
    <p:ext uri="{DCECCB84-F9BA-43D5-87BE-67443E8EF086}">
      <p15:sldGuideLst xmlns:p15="http://schemas.microsoft.com/office/powerpoint/2012/main">
        <p15:guide id="4" orient="horz" pos="3096" userDrawn="1">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5 - Statistics / Copy -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solidFill>
                <a:schemeClr val="accent3"/>
              </a:solidFill>
            </a:endParaRPr>
          </a:p>
        </p:txBody>
      </p:sp>
      <p:sp>
        <p:nvSpPr>
          <p:cNvPr id="3" name="Footer Placeholder 2">
            <a:extLst>
              <a:ext uri="{FF2B5EF4-FFF2-40B4-BE49-F238E27FC236}">
                <a16:creationId xmlns:a16="http://schemas.microsoft.com/office/drawing/2014/main" id="{6C4C2075-62BB-E24C-8076-CA96EF9E70A0}"/>
              </a:ext>
              <a:ext uri="{C183D7F6-B498-43B3-948B-1728B52AA6E4}">
                <adec:decorative xmlns:adec="http://schemas.microsoft.com/office/drawing/2017/decorative" val="1"/>
              </a:ext>
            </a:extLst>
          </p:cNvPr>
          <p:cNvSpPr>
            <a:spLocks noGrp="1"/>
          </p:cNvSpPr>
          <p:nvPr>
            <p:ph type="ftr" sz="quarter" idx="31"/>
          </p:nvPr>
        </p:nvSpPr>
        <p:spPr/>
        <p:txBody>
          <a:bodyPr/>
          <a:lstStyle/>
          <a:p>
            <a:r>
              <a:rPr lang="en-US"/>
              <a:t>McGraw Hill Template</a:t>
            </a:r>
          </a:p>
        </p:txBody>
      </p:sp>
      <p:sp>
        <p:nvSpPr>
          <p:cNvPr id="21" name="Chapter Title">
            <a:extLst>
              <a:ext uri="{FF2B5EF4-FFF2-40B4-BE49-F238E27FC236}">
                <a16:creationId xmlns:a16="http://schemas.microsoft.com/office/drawing/2014/main" id="{DB23EC58-BCB7-634A-BB1D-B02CF96ACFCB}"/>
              </a:ext>
              <a:ext uri="{C183D7F6-B498-43B3-948B-1728B52AA6E4}">
                <adec:decorative xmlns:adec="http://schemas.microsoft.com/office/drawing/2017/decorative" val="1"/>
              </a:ext>
            </a:extLst>
          </p:cNvPr>
          <p:cNvSpPr>
            <a:spLocks noGrp="1"/>
          </p:cNvSpPr>
          <p:nvPr>
            <p:ph type="body" sz="quarter" idx="2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6" name="Pg">
            <a:extLst>
              <a:ext uri="{FF2B5EF4-FFF2-40B4-BE49-F238E27FC236}">
                <a16:creationId xmlns:a16="http://schemas.microsoft.com/office/drawing/2014/main" id="{0D918B0F-8556-604B-BAA8-A6C7C9B54BD5}"/>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28B7895A-CD17-BE4E-8275-3B988852FF7C}"/>
              </a:ext>
            </a:extLst>
          </p:cNvPr>
          <p:cNvSpPr>
            <a:spLocks noGrp="1"/>
          </p:cNvSpPr>
          <p:nvPr>
            <p:ph type="title" hasCustomPrompt="1"/>
          </p:nvPr>
        </p:nvSpPr>
        <p:spPr>
          <a:xfrm>
            <a:off x="633874" y="1682595"/>
            <a:ext cx="4253436" cy="804314"/>
          </a:xfrm>
        </p:spPr>
        <p:txBody>
          <a:bodyPr/>
          <a:lstStyle>
            <a:lvl1pPr>
              <a:defRPr>
                <a:solidFill>
                  <a:schemeClr val="tx1"/>
                </a:solidFill>
              </a:defRPr>
            </a:lvl1pPr>
          </a:lstStyle>
          <a:p>
            <a:r>
              <a:rPr lang="en-US"/>
              <a:t>Click to edit Slide Title</a:t>
            </a:r>
          </a:p>
        </p:txBody>
      </p:sp>
      <p:sp>
        <p:nvSpPr>
          <p:cNvPr id="7" name="Body Text">
            <a:extLst>
              <a:ext uri="{FF2B5EF4-FFF2-40B4-BE49-F238E27FC236}">
                <a16:creationId xmlns:a16="http://schemas.microsoft.com/office/drawing/2014/main" id="{16032F2A-D24D-FA45-816D-4D82D213E1BA}"/>
              </a:ext>
            </a:extLst>
          </p:cNvPr>
          <p:cNvSpPr>
            <a:spLocks noGrp="1"/>
          </p:cNvSpPr>
          <p:nvPr>
            <p:ph type="body" sz="quarter" idx="16" hasCustomPrompt="1"/>
          </p:nvPr>
        </p:nvSpPr>
        <p:spPr>
          <a:xfrm>
            <a:off x="689894" y="2650646"/>
            <a:ext cx="5581918" cy="985331"/>
          </a:xfrm>
          <a:prstGeom prst="rect">
            <a:avLst/>
          </a:prstGeom>
        </p:spPr>
        <p:txBody>
          <a:bodyPr/>
          <a:lstStyle>
            <a:lvl1pPr marL="0" indent="0">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pPr lvl="0"/>
            <a:endParaRPr lang="en-US"/>
          </a:p>
        </p:txBody>
      </p:sp>
      <p:sp>
        <p:nvSpPr>
          <p:cNvPr id="44" name="Stat 1">
            <a:extLst>
              <a:ext uri="{FF2B5EF4-FFF2-40B4-BE49-F238E27FC236}">
                <a16:creationId xmlns:a16="http://schemas.microsoft.com/office/drawing/2014/main" id="{4BD686AE-DC91-DC4E-98B6-493D6DB1708C}"/>
              </a:ext>
            </a:extLst>
          </p:cNvPr>
          <p:cNvSpPr>
            <a:spLocks noGrp="1"/>
          </p:cNvSpPr>
          <p:nvPr>
            <p:ph type="body" sz="quarter" idx="17" hasCustomPrompt="1"/>
          </p:nvPr>
        </p:nvSpPr>
        <p:spPr>
          <a:xfrm>
            <a:off x="652950" y="4170138"/>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90%</a:t>
            </a:r>
          </a:p>
        </p:txBody>
      </p:sp>
      <p:sp>
        <p:nvSpPr>
          <p:cNvPr id="45" name="Stat 1 caption">
            <a:extLst>
              <a:ext uri="{FF2B5EF4-FFF2-40B4-BE49-F238E27FC236}">
                <a16:creationId xmlns:a16="http://schemas.microsoft.com/office/drawing/2014/main" id="{19AE6206-7E35-854D-855D-A8B8530A72C6}"/>
              </a:ext>
            </a:extLst>
          </p:cNvPr>
          <p:cNvSpPr>
            <a:spLocks noGrp="1"/>
          </p:cNvSpPr>
          <p:nvPr>
            <p:ph type="body" sz="quarter" idx="18" hasCustomPrompt="1"/>
          </p:nvPr>
        </p:nvSpPr>
        <p:spPr>
          <a:xfrm>
            <a:off x="684482" y="5009199"/>
            <a:ext cx="2683388" cy="457702"/>
          </a:xfrm>
          <a:prstGeom prst="rect">
            <a:avLst/>
          </a:prstGeom>
        </p:spPr>
        <p:txBody>
          <a:bodyPr>
            <a:normAutofit/>
          </a:bodyPr>
          <a:lstStyle>
            <a:lvl1pPr marL="0" indent="0">
              <a:buNone/>
              <a:defRPr sz="1800" b="1">
                <a:solidFill>
                  <a:schemeClr val="bg1"/>
                </a:solidFill>
              </a:defRPr>
            </a:lvl1pPr>
          </a:lstStyle>
          <a:p>
            <a:pPr lvl="0"/>
            <a:r>
              <a:rPr lang="en-US"/>
              <a:t>Title One</a:t>
            </a:r>
          </a:p>
        </p:txBody>
      </p:sp>
      <p:sp>
        <p:nvSpPr>
          <p:cNvPr id="47" name="Stat 1 copy">
            <a:extLst>
              <a:ext uri="{FF2B5EF4-FFF2-40B4-BE49-F238E27FC236}">
                <a16:creationId xmlns:a16="http://schemas.microsoft.com/office/drawing/2014/main" id="{AD0265F3-4D1A-7D41-BF60-8182268D4F31}"/>
              </a:ext>
            </a:extLst>
          </p:cNvPr>
          <p:cNvSpPr>
            <a:spLocks noGrp="1"/>
          </p:cNvSpPr>
          <p:nvPr>
            <p:ph type="body" sz="quarter" idx="19" hasCustomPrompt="1"/>
          </p:nvPr>
        </p:nvSpPr>
        <p:spPr>
          <a:xfrm>
            <a:off x="667140" y="5451133"/>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51" name="Stat 2">
            <a:extLst>
              <a:ext uri="{FF2B5EF4-FFF2-40B4-BE49-F238E27FC236}">
                <a16:creationId xmlns:a16="http://schemas.microsoft.com/office/drawing/2014/main" id="{67E90FE2-CD3B-8049-88E7-E583DDC94D4F}"/>
              </a:ext>
            </a:extLst>
          </p:cNvPr>
          <p:cNvSpPr>
            <a:spLocks noGrp="1"/>
          </p:cNvSpPr>
          <p:nvPr>
            <p:ph type="body" sz="quarter" idx="20" hasCustomPrompt="1"/>
          </p:nvPr>
        </p:nvSpPr>
        <p:spPr>
          <a:xfrm>
            <a:off x="3471477" y="4176571"/>
            <a:ext cx="2441567"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2.5M</a:t>
            </a:r>
          </a:p>
        </p:txBody>
      </p:sp>
      <p:sp>
        <p:nvSpPr>
          <p:cNvPr id="53" name="Stat 2 caption">
            <a:extLst>
              <a:ext uri="{FF2B5EF4-FFF2-40B4-BE49-F238E27FC236}">
                <a16:creationId xmlns:a16="http://schemas.microsoft.com/office/drawing/2014/main" id="{E0AAA0E1-067E-5E46-84AD-C18938B78DDE}"/>
              </a:ext>
            </a:extLst>
          </p:cNvPr>
          <p:cNvSpPr>
            <a:spLocks noGrp="1"/>
          </p:cNvSpPr>
          <p:nvPr>
            <p:ph type="body" sz="quarter" idx="21" hasCustomPrompt="1"/>
          </p:nvPr>
        </p:nvSpPr>
        <p:spPr>
          <a:xfrm>
            <a:off x="3503010"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Two</a:t>
            </a:r>
          </a:p>
        </p:txBody>
      </p:sp>
      <p:sp>
        <p:nvSpPr>
          <p:cNvPr id="55" name="Stat 2 copy">
            <a:extLst>
              <a:ext uri="{FF2B5EF4-FFF2-40B4-BE49-F238E27FC236}">
                <a16:creationId xmlns:a16="http://schemas.microsoft.com/office/drawing/2014/main" id="{68C6FB9C-6833-F949-A1CB-672E8F902AD6}"/>
              </a:ext>
            </a:extLst>
          </p:cNvPr>
          <p:cNvSpPr>
            <a:spLocks noGrp="1"/>
          </p:cNvSpPr>
          <p:nvPr>
            <p:ph type="body" sz="quarter" idx="22" hasCustomPrompt="1"/>
          </p:nvPr>
        </p:nvSpPr>
        <p:spPr>
          <a:xfrm>
            <a:off x="3485668"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68" name="Stat 3">
            <a:extLst>
              <a:ext uri="{FF2B5EF4-FFF2-40B4-BE49-F238E27FC236}">
                <a16:creationId xmlns:a16="http://schemas.microsoft.com/office/drawing/2014/main" id="{D37F84E6-BEEC-C347-BF35-E224CF12A562}"/>
              </a:ext>
            </a:extLst>
          </p:cNvPr>
          <p:cNvSpPr>
            <a:spLocks noGrp="1"/>
          </p:cNvSpPr>
          <p:nvPr>
            <p:ph type="body" sz="quarter" idx="23" hasCustomPrompt="1"/>
          </p:nvPr>
        </p:nvSpPr>
        <p:spPr>
          <a:xfrm>
            <a:off x="6295031" y="4176571"/>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15%</a:t>
            </a:r>
          </a:p>
        </p:txBody>
      </p:sp>
      <p:sp>
        <p:nvSpPr>
          <p:cNvPr id="69" name="Stat 3 caption">
            <a:extLst>
              <a:ext uri="{FF2B5EF4-FFF2-40B4-BE49-F238E27FC236}">
                <a16:creationId xmlns:a16="http://schemas.microsoft.com/office/drawing/2014/main" id="{4091B827-BD48-3845-A649-E3F411B59FFF}"/>
              </a:ext>
            </a:extLst>
          </p:cNvPr>
          <p:cNvSpPr>
            <a:spLocks noGrp="1"/>
          </p:cNvSpPr>
          <p:nvPr>
            <p:ph type="body" sz="quarter" idx="24" hasCustomPrompt="1"/>
          </p:nvPr>
        </p:nvSpPr>
        <p:spPr>
          <a:xfrm>
            <a:off x="6326563"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Three</a:t>
            </a:r>
          </a:p>
        </p:txBody>
      </p:sp>
      <p:sp>
        <p:nvSpPr>
          <p:cNvPr id="70" name="Stat 3 copy">
            <a:extLst>
              <a:ext uri="{FF2B5EF4-FFF2-40B4-BE49-F238E27FC236}">
                <a16:creationId xmlns:a16="http://schemas.microsoft.com/office/drawing/2014/main" id="{517CBC8F-6DC5-B447-AB17-999EEEB3ECD1}"/>
              </a:ext>
            </a:extLst>
          </p:cNvPr>
          <p:cNvSpPr>
            <a:spLocks noGrp="1"/>
          </p:cNvSpPr>
          <p:nvPr>
            <p:ph type="body" sz="quarter" idx="25" hasCustomPrompt="1"/>
          </p:nvPr>
        </p:nvSpPr>
        <p:spPr>
          <a:xfrm>
            <a:off x="6309221"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73" name="Stat 4">
            <a:extLst>
              <a:ext uri="{FF2B5EF4-FFF2-40B4-BE49-F238E27FC236}">
                <a16:creationId xmlns:a16="http://schemas.microsoft.com/office/drawing/2014/main" id="{8BEC1142-9771-314C-B68C-DA151419BBF4}"/>
              </a:ext>
            </a:extLst>
          </p:cNvPr>
          <p:cNvSpPr>
            <a:spLocks noGrp="1"/>
          </p:cNvSpPr>
          <p:nvPr>
            <p:ph type="body" sz="quarter" idx="26" hasCustomPrompt="1"/>
          </p:nvPr>
        </p:nvSpPr>
        <p:spPr>
          <a:xfrm>
            <a:off x="9117967" y="4180771"/>
            <a:ext cx="2301403"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2.3K</a:t>
            </a:r>
          </a:p>
          <a:p>
            <a:pPr lvl="0"/>
            <a:endParaRPr lang="en-US"/>
          </a:p>
        </p:txBody>
      </p:sp>
      <p:sp>
        <p:nvSpPr>
          <p:cNvPr id="74" name="Stat 4 caption">
            <a:extLst>
              <a:ext uri="{FF2B5EF4-FFF2-40B4-BE49-F238E27FC236}">
                <a16:creationId xmlns:a16="http://schemas.microsoft.com/office/drawing/2014/main" id="{C5CA4CF6-97DE-F940-9A01-DAF0E307ABCB}"/>
              </a:ext>
            </a:extLst>
          </p:cNvPr>
          <p:cNvSpPr>
            <a:spLocks noGrp="1"/>
          </p:cNvSpPr>
          <p:nvPr>
            <p:ph type="body" sz="quarter" idx="27" hasCustomPrompt="1"/>
          </p:nvPr>
        </p:nvSpPr>
        <p:spPr>
          <a:xfrm>
            <a:off x="9149500" y="5019832"/>
            <a:ext cx="2683388" cy="457702"/>
          </a:xfrm>
          <a:prstGeom prst="rect">
            <a:avLst/>
          </a:prstGeom>
        </p:spPr>
        <p:txBody>
          <a:bodyPr>
            <a:normAutofit/>
          </a:bodyPr>
          <a:lstStyle>
            <a:lvl1pPr marL="0" indent="0">
              <a:buNone/>
              <a:defRPr sz="1800" b="1">
                <a:solidFill>
                  <a:schemeClr val="bg1"/>
                </a:solidFill>
              </a:defRPr>
            </a:lvl1pPr>
          </a:lstStyle>
          <a:p>
            <a:pPr lvl="0"/>
            <a:r>
              <a:rPr lang="en-US"/>
              <a:t>Title Four</a:t>
            </a:r>
          </a:p>
        </p:txBody>
      </p:sp>
      <p:sp>
        <p:nvSpPr>
          <p:cNvPr id="75" name="Stat 4 copy">
            <a:extLst>
              <a:ext uri="{FF2B5EF4-FFF2-40B4-BE49-F238E27FC236}">
                <a16:creationId xmlns:a16="http://schemas.microsoft.com/office/drawing/2014/main" id="{A3C1FD35-204F-ED4E-85E0-D19F8AEBD058}"/>
              </a:ext>
            </a:extLst>
          </p:cNvPr>
          <p:cNvSpPr>
            <a:spLocks noGrp="1"/>
          </p:cNvSpPr>
          <p:nvPr>
            <p:ph type="body" sz="quarter" idx="28" hasCustomPrompt="1"/>
          </p:nvPr>
        </p:nvSpPr>
        <p:spPr>
          <a:xfrm>
            <a:off x="9132158" y="54617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Tree>
    <p:extLst>
      <p:ext uri="{BB962C8B-B14F-4D97-AF65-F5344CB8AC3E}">
        <p14:creationId xmlns:p14="http://schemas.microsoft.com/office/powerpoint/2010/main" val="2289760391"/>
      </p:ext>
    </p:extLst>
  </p:cSld>
  <p:clrMapOvr>
    <a:masterClrMapping/>
  </p:clrMapOvr>
  <p:extLst>
    <p:ext uri="{DCECCB84-F9BA-43D5-87BE-67443E8EF086}">
      <p15:sldGuideLst xmlns:p15="http://schemas.microsoft.com/office/powerpoint/2012/main">
        <p15:guide id="4" orient="horz" pos="3096" userDrawn="1">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5 - Statistics / Copy - VIOLET">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2FF60865-49F2-1743-ACC3-2007E090A731}"/>
              </a:ext>
              <a:ext uri="{C183D7F6-B498-43B3-948B-1728B52AA6E4}">
                <adec:decorative xmlns:adec="http://schemas.microsoft.com/office/drawing/2017/decorative" val="1"/>
              </a:ext>
            </a:extLst>
          </p:cNvPr>
          <p:cNvSpPr>
            <a:spLocks noGrp="1"/>
          </p:cNvSpPr>
          <p:nvPr>
            <p:ph type="ftr" sz="quarter" idx="31"/>
          </p:nvPr>
        </p:nvSpPr>
        <p:spPr/>
        <p:txBody>
          <a:bodyPr/>
          <a:lstStyle/>
          <a:p>
            <a:r>
              <a:rPr lang="en-US"/>
              <a:t>McGraw Hill Template</a:t>
            </a:r>
          </a:p>
        </p:txBody>
      </p:sp>
      <p:sp>
        <p:nvSpPr>
          <p:cNvPr id="21" name="Chapter Title">
            <a:extLst>
              <a:ext uri="{FF2B5EF4-FFF2-40B4-BE49-F238E27FC236}">
                <a16:creationId xmlns:a16="http://schemas.microsoft.com/office/drawing/2014/main" id="{937ACD68-09C5-D248-B40F-4B1840FDA957}"/>
              </a:ext>
              <a:ext uri="{C183D7F6-B498-43B3-948B-1728B52AA6E4}">
                <adec:decorative xmlns:adec="http://schemas.microsoft.com/office/drawing/2017/decorative" val="1"/>
              </a:ext>
            </a:extLst>
          </p:cNvPr>
          <p:cNvSpPr>
            <a:spLocks noGrp="1"/>
          </p:cNvSpPr>
          <p:nvPr>
            <p:ph type="body" sz="quarter" idx="2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6" name="Pg">
            <a:extLst>
              <a:ext uri="{FF2B5EF4-FFF2-40B4-BE49-F238E27FC236}">
                <a16:creationId xmlns:a16="http://schemas.microsoft.com/office/drawing/2014/main" id="{E60BAC26-48D6-E248-B41C-2CCDFE986489}"/>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430514C7-0A12-D14C-9687-4F3B4194A5E5}"/>
              </a:ext>
            </a:extLst>
          </p:cNvPr>
          <p:cNvSpPr>
            <a:spLocks noGrp="1"/>
          </p:cNvSpPr>
          <p:nvPr>
            <p:ph type="title" hasCustomPrompt="1"/>
          </p:nvPr>
        </p:nvSpPr>
        <p:spPr>
          <a:xfrm>
            <a:off x="633874" y="1682595"/>
            <a:ext cx="4253436" cy="804314"/>
          </a:xfrm>
        </p:spPr>
        <p:txBody>
          <a:bodyPr/>
          <a:lstStyle>
            <a:lvl1pPr>
              <a:defRPr>
                <a:solidFill>
                  <a:schemeClr val="tx1"/>
                </a:solidFill>
              </a:defRPr>
            </a:lvl1pPr>
          </a:lstStyle>
          <a:p>
            <a:r>
              <a:rPr lang="en-US"/>
              <a:t>Click to edit Slide Title</a:t>
            </a:r>
          </a:p>
        </p:txBody>
      </p:sp>
      <p:sp>
        <p:nvSpPr>
          <p:cNvPr id="7" name="Body text">
            <a:extLst>
              <a:ext uri="{FF2B5EF4-FFF2-40B4-BE49-F238E27FC236}">
                <a16:creationId xmlns:a16="http://schemas.microsoft.com/office/drawing/2014/main" id="{16032F2A-D24D-FA45-816D-4D82D213E1BA}"/>
              </a:ext>
            </a:extLst>
          </p:cNvPr>
          <p:cNvSpPr>
            <a:spLocks noGrp="1"/>
          </p:cNvSpPr>
          <p:nvPr>
            <p:ph type="body" sz="quarter" idx="16" hasCustomPrompt="1"/>
          </p:nvPr>
        </p:nvSpPr>
        <p:spPr>
          <a:xfrm>
            <a:off x="689894" y="2650646"/>
            <a:ext cx="5581918" cy="985331"/>
          </a:xfrm>
          <a:prstGeom prst="rect">
            <a:avLst/>
          </a:prstGeom>
        </p:spPr>
        <p:txBody>
          <a:bodyPr/>
          <a:lstStyle>
            <a:lvl1pPr marL="0" indent="0">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pPr lvl="0"/>
            <a:endParaRPr lang="en-US"/>
          </a:p>
        </p:txBody>
      </p:sp>
      <p:sp>
        <p:nvSpPr>
          <p:cNvPr id="44" name="Stat 1">
            <a:extLst>
              <a:ext uri="{FF2B5EF4-FFF2-40B4-BE49-F238E27FC236}">
                <a16:creationId xmlns:a16="http://schemas.microsoft.com/office/drawing/2014/main" id="{4BD686AE-DC91-DC4E-98B6-493D6DB1708C}"/>
              </a:ext>
            </a:extLst>
          </p:cNvPr>
          <p:cNvSpPr>
            <a:spLocks noGrp="1"/>
          </p:cNvSpPr>
          <p:nvPr>
            <p:ph type="body" sz="quarter" idx="17" hasCustomPrompt="1"/>
          </p:nvPr>
        </p:nvSpPr>
        <p:spPr>
          <a:xfrm>
            <a:off x="652950" y="4170138"/>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90%</a:t>
            </a:r>
          </a:p>
        </p:txBody>
      </p:sp>
      <p:sp>
        <p:nvSpPr>
          <p:cNvPr id="45" name="Stat 1 caption">
            <a:extLst>
              <a:ext uri="{FF2B5EF4-FFF2-40B4-BE49-F238E27FC236}">
                <a16:creationId xmlns:a16="http://schemas.microsoft.com/office/drawing/2014/main" id="{19AE6206-7E35-854D-855D-A8B8530A72C6}"/>
              </a:ext>
            </a:extLst>
          </p:cNvPr>
          <p:cNvSpPr>
            <a:spLocks noGrp="1"/>
          </p:cNvSpPr>
          <p:nvPr>
            <p:ph type="body" sz="quarter" idx="18" hasCustomPrompt="1"/>
          </p:nvPr>
        </p:nvSpPr>
        <p:spPr>
          <a:xfrm>
            <a:off x="684482" y="5009199"/>
            <a:ext cx="2683388" cy="457702"/>
          </a:xfrm>
          <a:prstGeom prst="rect">
            <a:avLst/>
          </a:prstGeom>
        </p:spPr>
        <p:txBody>
          <a:bodyPr>
            <a:normAutofit/>
          </a:bodyPr>
          <a:lstStyle>
            <a:lvl1pPr marL="0" indent="0">
              <a:buNone/>
              <a:defRPr sz="1800" b="1">
                <a:solidFill>
                  <a:schemeClr val="bg1"/>
                </a:solidFill>
              </a:defRPr>
            </a:lvl1pPr>
          </a:lstStyle>
          <a:p>
            <a:pPr lvl="0"/>
            <a:r>
              <a:rPr lang="en-US"/>
              <a:t>Title One</a:t>
            </a:r>
          </a:p>
        </p:txBody>
      </p:sp>
      <p:sp>
        <p:nvSpPr>
          <p:cNvPr id="47" name="Stat 1 copy">
            <a:extLst>
              <a:ext uri="{FF2B5EF4-FFF2-40B4-BE49-F238E27FC236}">
                <a16:creationId xmlns:a16="http://schemas.microsoft.com/office/drawing/2014/main" id="{AD0265F3-4D1A-7D41-BF60-8182268D4F31}"/>
              </a:ext>
            </a:extLst>
          </p:cNvPr>
          <p:cNvSpPr>
            <a:spLocks noGrp="1"/>
          </p:cNvSpPr>
          <p:nvPr>
            <p:ph type="body" sz="quarter" idx="19" hasCustomPrompt="1"/>
          </p:nvPr>
        </p:nvSpPr>
        <p:spPr>
          <a:xfrm>
            <a:off x="667140" y="5451133"/>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51" name="Stat 2">
            <a:extLst>
              <a:ext uri="{FF2B5EF4-FFF2-40B4-BE49-F238E27FC236}">
                <a16:creationId xmlns:a16="http://schemas.microsoft.com/office/drawing/2014/main" id="{67E90FE2-CD3B-8049-88E7-E583DDC94D4F}"/>
              </a:ext>
            </a:extLst>
          </p:cNvPr>
          <p:cNvSpPr>
            <a:spLocks noGrp="1"/>
          </p:cNvSpPr>
          <p:nvPr>
            <p:ph type="body" sz="quarter" idx="20" hasCustomPrompt="1"/>
          </p:nvPr>
        </p:nvSpPr>
        <p:spPr>
          <a:xfrm>
            <a:off x="3471477" y="4176571"/>
            <a:ext cx="2441567"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2.5M</a:t>
            </a:r>
          </a:p>
        </p:txBody>
      </p:sp>
      <p:sp>
        <p:nvSpPr>
          <p:cNvPr id="53" name="Stat 2 caption">
            <a:extLst>
              <a:ext uri="{FF2B5EF4-FFF2-40B4-BE49-F238E27FC236}">
                <a16:creationId xmlns:a16="http://schemas.microsoft.com/office/drawing/2014/main" id="{E0AAA0E1-067E-5E46-84AD-C18938B78DDE}"/>
              </a:ext>
            </a:extLst>
          </p:cNvPr>
          <p:cNvSpPr>
            <a:spLocks noGrp="1"/>
          </p:cNvSpPr>
          <p:nvPr>
            <p:ph type="body" sz="quarter" idx="21" hasCustomPrompt="1"/>
          </p:nvPr>
        </p:nvSpPr>
        <p:spPr>
          <a:xfrm>
            <a:off x="3503010"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Two</a:t>
            </a:r>
          </a:p>
        </p:txBody>
      </p:sp>
      <p:sp>
        <p:nvSpPr>
          <p:cNvPr id="55" name="Stat 2 Copy">
            <a:extLst>
              <a:ext uri="{FF2B5EF4-FFF2-40B4-BE49-F238E27FC236}">
                <a16:creationId xmlns:a16="http://schemas.microsoft.com/office/drawing/2014/main" id="{68C6FB9C-6833-F949-A1CB-672E8F902AD6}"/>
              </a:ext>
            </a:extLst>
          </p:cNvPr>
          <p:cNvSpPr>
            <a:spLocks noGrp="1"/>
          </p:cNvSpPr>
          <p:nvPr>
            <p:ph type="body" sz="quarter" idx="22" hasCustomPrompt="1"/>
          </p:nvPr>
        </p:nvSpPr>
        <p:spPr>
          <a:xfrm>
            <a:off x="3485668"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68" name="Stat 3">
            <a:extLst>
              <a:ext uri="{FF2B5EF4-FFF2-40B4-BE49-F238E27FC236}">
                <a16:creationId xmlns:a16="http://schemas.microsoft.com/office/drawing/2014/main" id="{D37F84E6-BEEC-C347-BF35-E224CF12A562}"/>
              </a:ext>
            </a:extLst>
          </p:cNvPr>
          <p:cNvSpPr>
            <a:spLocks noGrp="1"/>
          </p:cNvSpPr>
          <p:nvPr>
            <p:ph type="body" sz="quarter" idx="23" hasCustomPrompt="1"/>
          </p:nvPr>
        </p:nvSpPr>
        <p:spPr>
          <a:xfrm>
            <a:off x="6295031" y="4176571"/>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15%</a:t>
            </a:r>
          </a:p>
        </p:txBody>
      </p:sp>
      <p:sp>
        <p:nvSpPr>
          <p:cNvPr id="69" name="Stat 3 caption">
            <a:extLst>
              <a:ext uri="{FF2B5EF4-FFF2-40B4-BE49-F238E27FC236}">
                <a16:creationId xmlns:a16="http://schemas.microsoft.com/office/drawing/2014/main" id="{4091B827-BD48-3845-A649-E3F411B59FFF}"/>
              </a:ext>
            </a:extLst>
          </p:cNvPr>
          <p:cNvSpPr>
            <a:spLocks noGrp="1"/>
          </p:cNvSpPr>
          <p:nvPr>
            <p:ph type="body" sz="quarter" idx="24" hasCustomPrompt="1"/>
          </p:nvPr>
        </p:nvSpPr>
        <p:spPr>
          <a:xfrm>
            <a:off x="6326563"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Three</a:t>
            </a:r>
          </a:p>
        </p:txBody>
      </p:sp>
      <p:sp>
        <p:nvSpPr>
          <p:cNvPr id="70" name="Stat 3 copy">
            <a:extLst>
              <a:ext uri="{FF2B5EF4-FFF2-40B4-BE49-F238E27FC236}">
                <a16:creationId xmlns:a16="http://schemas.microsoft.com/office/drawing/2014/main" id="{517CBC8F-6DC5-B447-AB17-999EEEB3ECD1}"/>
              </a:ext>
            </a:extLst>
          </p:cNvPr>
          <p:cNvSpPr>
            <a:spLocks noGrp="1"/>
          </p:cNvSpPr>
          <p:nvPr>
            <p:ph type="body" sz="quarter" idx="25" hasCustomPrompt="1"/>
          </p:nvPr>
        </p:nvSpPr>
        <p:spPr>
          <a:xfrm>
            <a:off x="6309221"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73" name="Stat 4">
            <a:extLst>
              <a:ext uri="{FF2B5EF4-FFF2-40B4-BE49-F238E27FC236}">
                <a16:creationId xmlns:a16="http://schemas.microsoft.com/office/drawing/2014/main" id="{8BEC1142-9771-314C-B68C-DA151419BBF4}"/>
              </a:ext>
            </a:extLst>
          </p:cNvPr>
          <p:cNvSpPr>
            <a:spLocks noGrp="1"/>
          </p:cNvSpPr>
          <p:nvPr>
            <p:ph type="body" sz="quarter" idx="26" hasCustomPrompt="1"/>
          </p:nvPr>
        </p:nvSpPr>
        <p:spPr>
          <a:xfrm>
            <a:off x="9117967" y="4180771"/>
            <a:ext cx="2301403"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2.3K</a:t>
            </a:r>
          </a:p>
          <a:p>
            <a:pPr lvl="0"/>
            <a:endParaRPr lang="en-US"/>
          </a:p>
        </p:txBody>
      </p:sp>
      <p:sp>
        <p:nvSpPr>
          <p:cNvPr id="74" name="Stat 4 caption">
            <a:extLst>
              <a:ext uri="{FF2B5EF4-FFF2-40B4-BE49-F238E27FC236}">
                <a16:creationId xmlns:a16="http://schemas.microsoft.com/office/drawing/2014/main" id="{C5CA4CF6-97DE-F940-9A01-DAF0E307ABCB}"/>
              </a:ext>
            </a:extLst>
          </p:cNvPr>
          <p:cNvSpPr>
            <a:spLocks noGrp="1"/>
          </p:cNvSpPr>
          <p:nvPr>
            <p:ph type="body" sz="quarter" idx="27" hasCustomPrompt="1"/>
          </p:nvPr>
        </p:nvSpPr>
        <p:spPr>
          <a:xfrm>
            <a:off x="9149500" y="5019832"/>
            <a:ext cx="2683388" cy="457702"/>
          </a:xfrm>
          <a:prstGeom prst="rect">
            <a:avLst/>
          </a:prstGeom>
        </p:spPr>
        <p:txBody>
          <a:bodyPr>
            <a:normAutofit/>
          </a:bodyPr>
          <a:lstStyle>
            <a:lvl1pPr marL="0" indent="0">
              <a:buNone/>
              <a:defRPr sz="1800" b="1">
                <a:solidFill>
                  <a:schemeClr val="bg1"/>
                </a:solidFill>
              </a:defRPr>
            </a:lvl1pPr>
          </a:lstStyle>
          <a:p>
            <a:pPr lvl="0"/>
            <a:r>
              <a:rPr lang="en-US"/>
              <a:t>Title Four</a:t>
            </a:r>
          </a:p>
        </p:txBody>
      </p:sp>
      <p:sp>
        <p:nvSpPr>
          <p:cNvPr id="75" name="Stat 4 Copy">
            <a:extLst>
              <a:ext uri="{FF2B5EF4-FFF2-40B4-BE49-F238E27FC236}">
                <a16:creationId xmlns:a16="http://schemas.microsoft.com/office/drawing/2014/main" id="{A3C1FD35-204F-ED4E-85E0-D19F8AEBD058}"/>
              </a:ext>
            </a:extLst>
          </p:cNvPr>
          <p:cNvSpPr>
            <a:spLocks noGrp="1"/>
          </p:cNvSpPr>
          <p:nvPr>
            <p:ph type="body" sz="quarter" idx="28" hasCustomPrompt="1"/>
          </p:nvPr>
        </p:nvSpPr>
        <p:spPr>
          <a:xfrm>
            <a:off x="9132158" y="54617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Tree>
    <p:extLst>
      <p:ext uri="{BB962C8B-B14F-4D97-AF65-F5344CB8AC3E}">
        <p14:creationId xmlns:p14="http://schemas.microsoft.com/office/powerpoint/2010/main" val="642953308"/>
      </p:ext>
    </p:extLst>
  </p:cSld>
  <p:clrMapOvr>
    <a:masterClrMapping/>
  </p:clrMapOvr>
  <p:extLst>
    <p:ext uri="{DCECCB84-F9BA-43D5-87BE-67443E8EF086}">
      <p15:sldGuideLst xmlns:p15="http://schemas.microsoft.com/office/powerpoint/2012/main">
        <p15:guide id="4" orient="horz" pos="3096" userDrawn="1">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6 - Pie Charts - GRA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F68451A-D5B5-C445-A863-14A041B80115}"/>
              </a:ext>
              <a:ext uri="{C183D7F6-B498-43B3-948B-1728B52AA6E4}">
                <adec:decorative xmlns:adec="http://schemas.microsoft.com/office/drawing/2017/decorative" val="1"/>
              </a:ext>
            </a:extLst>
          </p:cNvPr>
          <p:cNvSpPr/>
          <p:nvPr userDrawn="1"/>
        </p:nvSpPr>
        <p:spPr>
          <a:xfrm>
            <a:off x="1" y="728663"/>
            <a:ext cx="4443662" cy="6136028"/>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solidFill>
                <a:schemeClr val="bg2"/>
              </a:solidFill>
            </a:endParaRPr>
          </a:p>
        </p:txBody>
      </p:sp>
      <p:sp>
        <p:nvSpPr>
          <p:cNvPr id="3" name="Footer Placeholder 2">
            <a:extLst>
              <a:ext uri="{FF2B5EF4-FFF2-40B4-BE49-F238E27FC236}">
                <a16:creationId xmlns:a16="http://schemas.microsoft.com/office/drawing/2014/main" id="{28E0371F-08BD-C843-A321-D6171913A5B3}"/>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0" name="Chapter Title">
            <a:extLst>
              <a:ext uri="{FF2B5EF4-FFF2-40B4-BE49-F238E27FC236}">
                <a16:creationId xmlns:a16="http://schemas.microsoft.com/office/drawing/2014/main" id="{DCE4FEE5-73BB-CF4C-B5F4-7F4822F882D8}"/>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TextBox 7">
            <a:extLst>
              <a:ext uri="{FF2B5EF4-FFF2-40B4-BE49-F238E27FC236}">
                <a16:creationId xmlns:a16="http://schemas.microsoft.com/office/drawing/2014/main" id="{C9CCB834-528E-1845-95A4-2F6A8F299322}"/>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tx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tx1"/>
              </a:solidFill>
              <a:latin typeface="Arial" panose="020B0604020202020204" pitchFamily="34" charset="0"/>
              <a:cs typeface="Arial" panose="020B0604020202020204" pitchFamily="34" charset="0"/>
            </a:endParaRPr>
          </a:p>
        </p:txBody>
      </p:sp>
      <p:sp>
        <p:nvSpPr>
          <p:cNvPr id="9" name="Title 7">
            <a:extLst>
              <a:ext uri="{FF2B5EF4-FFF2-40B4-BE49-F238E27FC236}">
                <a16:creationId xmlns:a16="http://schemas.microsoft.com/office/drawing/2014/main" id="{0DAF0189-B7E4-DC45-8222-388ABF8AA82A}"/>
              </a:ext>
            </a:extLst>
          </p:cNvPr>
          <p:cNvSpPr>
            <a:spLocks noGrp="1"/>
          </p:cNvSpPr>
          <p:nvPr>
            <p:ph type="title"/>
          </p:nvPr>
        </p:nvSpPr>
        <p:spPr>
          <a:xfrm>
            <a:off x="673101" y="1347788"/>
            <a:ext cx="3405644" cy="763400"/>
          </a:xfrm>
        </p:spPr>
        <p:txBody>
          <a:bodyPr>
            <a:normAutofit/>
          </a:bodyPr>
          <a:lstStyle/>
          <a:p>
            <a:r>
              <a:rPr lang="en-US"/>
              <a:t>Slide Title</a:t>
            </a:r>
          </a:p>
        </p:txBody>
      </p:sp>
      <p:sp>
        <p:nvSpPr>
          <p:cNvPr id="17" name="Subtitle">
            <a:extLst>
              <a:ext uri="{FF2B5EF4-FFF2-40B4-BE49-F238E27FC236}">
                <a16:creationId xmlns:a16="http://schemas.microsoft.com/office/drawing/2014/main" id="{F2DA3EDB-6292-0845-812A-E8718B8F07E5}"/>
              </a:ext>
            </a:extLst>
          </p:cNvPr>
          <p:cNvSpPr>
            <a:spLocks noGrp="1"/>
          </p:cNvSpPr>
          <p:nvPr>
            <p:ph type="body" sz="quarter" idx="17" hasCustomPrompt="1"/>
          </p:nvPr>
        </p:nvSpPr>
        <p:spPr>
          <a:xfrm>
            <a:off x="669982" y="2015021"/>
            <a:ext cx="3388862" cy="410589"/>
          </a:xfrm>
          <a:prstGeom prst="rect">
            <a:avLst/>
          </a:prstGeom>
        </p:spPr>
        <p:txBody>
          <a:bodyPr>
            <a:normAutofit/>
          </a:bodyPr>
          <a:lstStyle>
            <a:lvl1pPr marL="0" indent="0">
              <a:buNone/>
              <a:defRPr sz="1800" b="1"/>
            </a:lvl1pPr>
          </a:lstStyle>
          <a:p>
            <a:pPr lvl="0"/>
            <a:r>
              <a:rPr lang="en-US"/>
              <a:t>Chart Heading Title Case</a:t>
            </a:r>
          </a:p>
        </p:txBody>
      </p:sp>
      <p:sp>
        <p:nvSpPr>
          <p:cNvPr id="14" name="Body Text">
            <a:extLst>
              <a:ext uri="{FF2B5EF4-FFF2-40B4-BE49-F238E27FC236}">
                <a16:creationId xmlns:a16="http://schemas.microsoft.com/office/drawing/2014/main" id="{47F59CFF-1C52-C549-B893-2BB0FCE2C249}"/>
              </a:ext>
            </a:extLst>
          </p:cNvPr>
          <p:cNvSpPr>
            <a:spLocks noGrp="1"/>
          </p:cNvSpPr>
          <p:nvPr>
            <p:ph type="body" sz="quarter" idx="16" hasCustomPrompt="1"/>
          </p:nvPr>
        </p:nvSpPr>
        <p:spPr>
          <a:xfrm>
            <a:off x="689882" y="2817184"/>
            <a:ext cx="3388862" cy="363220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Please reference color palette and order in appendix.</a:t>
            </a:r>
          </a:p>
          <a:p>
            <a:pPr lvl="0"/>
            <a:r>
              <a:rPr lang="en-US"/>
              <a:t>Lorem ipsum dolor sit </a:t>
            </a:r>
            <a:r>
              <a:rPr lang="en-US" err="1"/>
              <a:t>amet</a:t>
            </a:r>
            <a:r>
              <a:rPr lang="en-US"/>
              <a:t> </a:t>
            </a:r>
            <a:r>
              <a:rPr lang="en-US" err="1"/>
              <a:t>consec</a:t>
            </a:r>
            <a:r>
              <a:rPr lang="en-US"/>
              <a:t> </a:t>
            </a:r>
            <a:r>
              <a:rPr lang="en-US" err="1"/>
              <a:t>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r>
              <a:rPr lang="en-US" err="1"/>
              <a:t>Elitsed</a:t>
            </a:r>
            <a:r>
              <a:rPr lang="en-US"/>
              <a:t> diam </a:t>
            </a:r>
            <a:r>
              <a:rPr lang="en-US" err="1"/>
              <a:t>nonumm</a:t>
            </a:r>
            <a:r>
              <a:rPr lang="en-US"/>
              <a:t> </a:t>
            </a:r>
            <a:r>
              <a:rPr lang="en-US" err="1"/>
              <a:t>ynibh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a:t>
            </a:r>
            <a:r>
              <a:rPr lang="en-US"/>
              <a:t> </a:t>
            </a:r>
            <a:r>
              <a:rPr lang="en-US" err="1"/>
              <a:t>ter</a:t>
            </a:r>
            <a:r>
              <a:rPr lang="en-US"/>
              <a:t> pat dolore. </a:t>
            </a:r>
          </a:p>
          <a:p>
            <a:pPr lvl="0"/>
            <a:endParaRPr lang="en-US"/>
          </a:p>
        </p:txBody>
      </p:sp>
    </p:spTree>
    <p:extLst>
      <p:ext uri="{BB962C8B-B14F-4D97-AF65-F5344CB8AC3E}">
        <p14:creationId xmlns:p14="http://schemas.microsoft.com/office/powerpoint/2010/main" val="2709756246"/>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36" userDrawn="1">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 - Tables - RED">
    <p:spTree>
      <p:nvGrpSpPr>
        <p:cNvPr id="1" name=""/>
        <p:cNvGrpSpPr/>
        <p:nvPr/>
      </p:nvGrpSpPr>
      <p:grpSpPr>
        <a:xfrm>
          <a:off x="0" y="0"/>
          <a:ext cx="0" cy="0"/>
          <a:chOff x="0" y="0"/>
          <a:chExt cx="0" cy="0"/>
        </a:xfrm>
      </p:grpSpPr>
      <p:sp>
        <p:nvSpPr>
          <p:cNvPr id="16" name="Top Nav">
            <a:extLst>
              <a:ext uri="{FF2B5EF4-FFF2-40B4-BE49-F238E27FC236}">
                <a16:creationId xmlns:a16="http://schemas.microsoft.com/office/drawing/2014/main" id="{C71E5970-0B52-564C-B854-038EA83143A3}"/>
              </a:ext>
            </a:extLst>
          </p:cNvPr>
          <p:cNvSpPr/>
          <p:nvPr userDrawn="1"/>
        </p:nvSpPr>
        <p:spPr>
          <a:xfrm>
            <a:off x="-3094" y="728663"/>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40AD5D8-3246-3748-88D5-F49AADE4335A}"/>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44EBEA47-CAC5-7C4F-A3F5-E2968D83B6FC}"/>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TextBox 7">
            <a:extLst>
              <a:ext uri="{FF2B5EF4-FFF2-40B4-BE49-F238E27FC236}">
                <a16:creationId xmlns:a16="http://schemas.microsoft.com/office/drawing/2014/main" id="{3AD9531B-649F-0946-9078-E311278DA078}"/>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tx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tx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6DF9DA52-B4C6-4743-8185-B85E099C936E}"/>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6" name="Highlight Subtitle">
            <a:extLst>
              <a:ext uri="{FF2B5EF4-FFF2-40B4-BE49-F238E27FC236}">
                <a16:creationId xmlns:a16="http://schemas.microsoft.com/office/drawing/2014/main" id="{14C855D4-7588-4748-8363-F8AC865299A5}"/>
              </a:ext>
            </a:extLst>
          </p:cNvPr>
          <p:cNvSpPr>
            <a:spLocks noGrp="1"/>
          </p:cNvSpPr>
          <p:nvPr>
            <p:ph type="body" sz="quarter" idx="16" hasCustomPrompt="1"/>
          </p:nvPr>
        </p:nvSpPr>
        <p:spPr>
          <a:xfrm>
            <a:off x="2632004" y="2522368"/>
            <a:ext cx="3089287" cy="447336"/>
          </a:xfrm>
          <a:prstGeom prst="rect">
            <a:avLst/>
          </a:prstGeom>
        </p:spPr>
        <p:txBody>
          <a:bodyPr/>
          <a:lstStyle>
            <a:lvl1pPr marL="0" indent="0">
              <a:lnSpc>
                <a:spcPct val="100000"/>
              </a:lnSpc>
              <a:spcBef>
                <a:spcPts val="0"/>
              </a:spcBef>
              <a:buNone/>
              <a:defRPr sz="1400" b="1">
                <a:solidFill>
                  <a:schemeClr val="bg1"/>
                </a:solidFill>
              </a:defRPr>
            </a:lvl1pPr>
          </a:lstStyle>
          <a:p>
            <a:pPr lvl="0"/>
            <a:r>
              <a:rPr lang="en-US"/>
              <a:t>Subtitle Sample Two Lines </a:t>
            </a:r>
            <a:br>
              <a:rPr lang="en-US"/>
            </a:br>
            <a:r>
              <a:rPr lang="en-US"/>
              <a:t>14 </a:t>
            </a:r>
            <a:r>
              <a:rPr lang="en-US" err="1"/>
              <a:t>pt</a:t>
            </a:r>
            <a:r>
              <a:rPr lang="en-US"/>
              <a:t> Bold</a:t>
            </a:r>
          </a:p>
          <a:p>
            <a:pPr lvl="0"/>
            <a:endParaRPr lang="en-US"/>
          </a:p>
        </p:txBody>
      </p:sp>
      <p:sp>
        <p:nvSpPr>
          <p:cNvPr id="21" name="Highlight Copy">
            <a:extLst>
              <a:ext uri="{FF2B5EF4-FFF2-40B4-BE49-F238E27FC236}">
                <a16:creationId xmlns:a16="http://schemas.microsoft.com/office/drawing/2014/main" id="{624DB203-D73A-F34E-8D4B-CA6D8B5EB34C}"/>
              </a:ext>
            </a:extLst>
          </p:cNvPr>
          <p:cNvSpPr>
            <a:spLocks noGrp="1"/>
          </p:cNvSpPr>
          <p:nvPr>
            <p:ph type="body" sz="quarter" idx="20" hasCustomPrompt="1"/>
          </p:nvPr>
        </p:nvSpPr>
        <p:spPr>
          <a:xfrm>
            <a:off x="2632004" y="3190547"/>
            <a:ext cx="3089287" cy="447336"/>
          </a:xfrm>
          <a:prstGeom prst="rect">
            <a:avLst/>
          </a:prstGeom>
        </p:spPr>
        <p:txBody>
          <a:bodyPr/>
          <a:lstStyle>
            <a:lvl1pPr marL="0" indent="0">
              <a:lnSpc>
                <a:spcPct val="100000"/>
              </a:lnSpc>
              <a:spcBef>
                <a:spcPts val="0"/>
              </a:spcBef>
              <a:buNone/>
              <a:defRPr sz="1400" b="0">
                <a:solidFill>
                  <a:schemeClr val="bg1"/>
                </a:solidFill>
              </a:defRPr>
            </a:lvl1pPr>
          </a:lstStyle>
          <a:p>
            <a:r>
              <a:rPr lang="en-US" sz="1400">
                <a:solidFill>
                  <a:schemeClr val="bg1"/>
                </a:solidFill>
                <a:latin typeface="Arial" panose="020B0604020202020204" pitchFamily="34" charset="0"/>
                <a:cs typeface="Arial" panose="020B0604020202020204" pitchFamily="34" charset="0"/>
              </a:rPr>
              <a:t>Lorem ipsum dolor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con</a:t>
            </a:r>
            <a:br>
              <a:rPr lang="en-US" sz="1400">
                <a:solidFill>
                  <a:schemeClr val="bg1"/>
                </a:solidFill>
                <a:latin typeface="Arial" panose="020B0604020202020204" pitchFamily="34" charset="0"/>
                <a:cs typeface="Arial" panose="020B0604020202020204" pitchFamily="34" charset="0"/>
              </a:rPr>
            </a:br>
            <a:r>
              <a:rPr lang="en-US" sz="1400" err="1">
                <a:solidFill>
                  <a:schemeClr val="bg1"/>
                </a:solidFill>
                <a:latin typeface="Arial" panose="020B0604020202020204" pitchFamily="34" charset="0"/>
                <a:cs typeface="Arial" panose="020B0604020202020204" pitchFamily="34" charset="0"/>
              </a:rPr>
              <a:t>sectetuer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adipiscing</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elit</a:t>
            </a:r>
            <a:r>
              <a:rPr lang="en-US" sz="1400">
                <a:solidFill>
                  <a:schemeClr val="bg1"/>
                </a:solidFill>
                <a:latin typeface="Arial" panose="020B0604020202020204" pitchFamily="34" charset="0"/>
                <a:cs typeface="Arial" panose="020B0604020202020204" pitchFamily="34" charset="0"/>
              </a:rPr>
              <a:t> dolore.</a:t>
            </a:r>
          </a:p>
        </p:txBody>
      </p:sp>
      <p:sp>
        <p:nvSpPr>
          <p:cNvPr id="18" name="Subtitle 2">
            <a:extLst>
              <a:ext uri="{FF2B5EF4-FFF2-40B4-BE49-F238E27FC236}">
                <a16:creationId xmlns:a16="http://schemas.microsoft.com/office/drawing/2014/main" id="{2FA12194-42C8-004E-84F0-4CC31BAA2100}"/>
              </a:ext>
            </a:extLst>
          </p:cNvPr>
          <p:cNvSpPr>
            <a:spLocks noGrp="1"/>
          </p:cNvSpPr>
          <p:nvPr>
            <p:ph type="body" sz="quarter" idx="17" hasCustomPrompt="1"/>
          </p:nvPr>
        </p:nvSpPr>
        <p:spPr>
          <a:xfrm>
            <a:off x="6284310" y="2737589"/>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20" name="Subtitle 3">
            <a:extLst>
              <a:ext uri="{FF2B5EF4-FFF2-40B4-BE49-F238E27FC236}">
                <a16:creationId xmlns:a16="http://schemas.microsoft.com/office/drawing/2014/main" id="{93A5E713-68BB-4545-8758-83233C1CEF65}"/>
              </a:ext>
            </a:extLst>
          </p:cNvPr>
          <p:cNvSpPr>
            <a:spLocks noGrp="1"/>
          </p:cNvSpPr>
          <p:nvPr>
            <p:ph type="body" sz="quarter" idx="19" hasCustomPrompt="1"/>
          </p:nvPr>
        </p:nvSpPr>
        <p:spPr>
          <a:xfrm>
            <a:off x="4268383" y="4752836"/>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19" name="Subtitle 4">
            <a:extLst>
              <a:ext uri="{FF2B5EF4-FFF2-40B4-BE49-F238E27FC236}">
                <a16:creationId xmlns:a16="http://schemas.microsoft.com/office/drawing/2014/main" id="{6964A574-5AA9-A44D-9214-014E6BFA5C0F}"/>
              </a:ext>
            </a:extLst>
          </p:cNvPr>
          <p:cNvSpPr>
            <a:spLocks noGrp="1"/>
          </p:cNvSpPr>
          <p:nvPr>
            <p:ph type="body" sz="quarter" idx="18" hasCustomPrompt="1"/>
          </p:nvPr>
        </p:nvSpPr>
        <p:spPr>
          <a:xfrm>
            <a:off x="6292054" y="4752837"/>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Tree>
    <p:extLst>
      <p:ext uri="{BB962C8B-B14F-4D97-AF65-F5344CB8AC3E}">
        <p14:creationId xmlns:p14="http://schemas.microsoft.com/office/powerpoint/2010/main" val="1838180392"/>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1_2 –  Full Bleed Photo - VIOLET">
    <p:spTree>
      <p:nvGrpSpPr>
        <p:cNvPr id="1" name=""/>
        <p:cNvGrpSpPr/>
        <p:nvPr/>
      </p:nvGrpSpPr>
      <p:grpSpPr>
        <a:xfrm>
          <a:off x="0" y="0"/>
          <a:ext cx="0" cy="0"/>
          <a:chOff x="0" y="0"/>
          <a:chExt cx="0" cy="0"/>
        </a:xfrm>
      </p:grpSpPr>
      <p:pic>
        <p:nvPicPr>
          <p:cNvPr id="3" name="Picture 2" descr="Four young people collaborate around a table. They use a laptop, textbook, smartphone, and sticky notes. Each has a relaxed, but intent, expression.&#10;">
            <a:extLst>
              <a:ext uri="{FF2B5EF4-FFF2-40B4-BE49-F238E27FC236}">
                <a16:creationId xmlns:a16="http://schemas.microsoft.com/office/drawing/2014/main" id="{7FC1136F-CA1A-304F-BD87-6F5AD28DF62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0053" y="0"/>
            <a:ext cx="12232106" cy="6858000"/>
          </a:xfrm>
          <a:prstGeom prst="rect">
            <a:avLst/>
          </a:prstGeom>
        </p:spPr>
      </p:pic>
      <p:sp>
        <p:nvSpPr>
          <p:cNvPr id="7" name="Rectangle 6">
            <a:extLst>
              <a:ext uri="{FF2B5EF4-FFF2-40B4-BE49-F238E27FC236}">
                <a16:creationId xmlns:a16="http://schemas.microsoft.com/office/drawing/2014/main" id="{B1327E40-7AE9-D645-B4A9-1806BB82E5C6}"/>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EE8D7D83-3733-6544-9A18-692EAF0556C5}"/>
              </a:ext>
            </a:extLst>
          </p:cNvPr>
          <p:cNvSpPr>
            <a:spLocks noGrp="1"/>
          </p:cNvSpPr>
          <p:nvPr>
            <p:ph type="title" hasCustomPrompt="1"/>
          </p:nvPr>
        </p:nvSpPr>
        <p:spPr>
          <a:xfrm>
            <a:off x="8679316" y="3395900"/>
            <a:ext cx="2745922" cy="940384"/>
          </a:xfrm>
        </p:spPr>
        <p:txBody>
          <a:bodyPr/>
          <a:lstStyle>
            <a:lvl1pPr>
              <a:defRPr>
                <a:solidFill>
                  <a:schemeClr val="bg1"/>
                </a:solidFill>
              </a:defRPr>
            </a:lvl1pPr>
          </a:lstStyle>
          <a:p>
            <a:r>
              <a:rPr lang="en-US"/>
              <a:t>Click to edit Slide Title</a:t>
            </a:r>
          </a:p>
        </p:txBody>
      </p:sp>
      <p:sp>
        <p:nvSpPr>
          <p:cNvPr id="10" name="Subtitle">
            <a:extLst>
              <a:ext uri="{FF2B5EF4-FFF2-40B4-BE49-F238E27FC236}">
                <a16:creationId xmlns:a16="http://schemas.microsoft.com/office/drawing/2014/main" id="{A35E7039-7E5C-EA46-8A76-6BF0BD49C62D}"/>
              </a:ext>
            </a:extLst>
          </p:cNvPr>
          <p:cNvSpPr>
            <a:spLocks noGrp="1"/>
          </p:cNvSpPr>
          <p:nvPr>
            <p:ph type="body" sz="quarter" idx="14" hasCustomPrompt="1"/>
          </p:nvPr>
        </p:nvSpPr>
        <p:spPr>
          <a:xfrm>
            <a:off x="8664802" y="4486707"/>
            <a:ext cx="2760436" cy="354013"/>
          </a:xfrm>
        </p:spPr>
        <p:txBody>
          <a:bodyPr>
            <a:noAutofit/>
          </a:bodyPr>
          <a:lstStyle>
            <a:lvl1pPr marL="0" indent="0">
              <a:buNone/>
              <a:defRPr sz="2000">
                <a:solidFill>
                  <a:schemeClr val="bg1"/>
                </a:solidFill>
              </a:defRPr>
            </a:lvl1pPr>
          </a:lstStyle>
          <a:p>
            <a:pPr lvl="0"/>
            <a:r>
              <a:rPr lang="en-US"/>
              <a:t>Presentation Subtitle</a:t>
            </a:r>
          </a:p>
        </p:txBody>
      </p:sp>
      <p:sp>
        <p:nvSpPr>
          <p:cNvPr id="20" name="Name &amp; Surname">
            <a:extLst>
              <a:ext uri="{FF2B5EF4-FFF2-40B4-BE49-F238E27FC236}">
                <a16:creationId xmlns:a16="http://schemas.microsoft.com/office/drawing/2014/main" id="{7526AB89-E183-9647-B0C6-8DBEA8E2B610}"/>
              </a:ext>
            </a:extLst>
          </p:cNvPr>
          <p:cNvSpPr>
            <a:spLocks noGrp="1"/>
          </p:cNvSpPr>
          <p:nvPr>
            <p:ph type="body" sz="quarter" idx="17" hasCustomPrompt="1"/>
          </p:nvPr>
        </p:nvSpPr>
        <p:spPr>
          <a:xfrm>
            <a:off x="8664801" y="5508815"/>
            <a:ext cx="2939823" cy="311531"/>
          </a:xfrm>
        </p:spPr>
        <p:txBody>
          <a:bodyPr>
            <a:noAutofit/>
          </a:bodyPr>
          <a:lstStyle>
            <a:lvl1pPr marL="0" indent="0">
              <a:buNone/>
              <a:defRPr sz="1800">
                <a:solidFill>
                  <a:schemeClr val="bg1"/>
                </a:solidFill>
              </a:defRPr>
            </a:lvl1pPr>
          </a:lstStyle>
          <a:p>
            <a:pPr lvl="0"/>
            <a:r>
              <a:rPr lang="en-US"/>
              <a:t>Presenter Name(s)</a:t>
            </a:r>
          </a:p>
        </p:txBody>
      </p:sp>
      <p:sp>
        <p:nvSpPr>
          <p:cNvPr id="19" name="Display Date">
            <a:extLst>
              <a:ext uri="{FF2B5EF4-FFF2-40B4-BE49-F238E27FC236}">
                <a16:creationId xmlns:a16="http://schemas.microsoft.com/office/drawing/2014/main" id="{AF19FE6E-ABD4-0641-9E4F-ECE7E253ADAB}"/>
              </a:ext>
            </a:extLst>
          </p:cNvPr>
          <p:cNvSpPr>
            <a:spLocks noGrp="1"/>
          </p:cNvSpPr>
          <p:nvPr>
            <p:ph type="body" sz="quarter" idx="18" hasCustomPrompt="1"/>
          </p:nvPr>
        </p:nvSpPr>
        <p:spPr>
          <a:xfrm>
            <a:off x="8664801" y="5893085"/>
            <a:ext cx="1811481" cy="311531"/>
          </a:xfrm>
        </p:spPr>
        <p:txBody>
          <a:bodyPr>
            <a:noAutofit/>
          </a:bodyPr>
          <a:lstStyle>
            <a:lvl1pPr marL="0" indent="0">
              <a:buNone/>
              <a:defRPr sz="1800">
                <a:solidFill>
                  <a:schemeClr val="bg1"/>
                </a:solidFill>
              </a:defRPr>
            </a:lvl1pPr>
          </a:lstStyle>
          <a:p>
            <a:pPr lvl="0"/>
            <a:r>
              <a:rPr lang="en-US"/>
              <a:t>Date</a:t>
            </a:r>
          </a:p>
        </p:txBody>
      </p:sp>
      <p:pic>
        <p:nvPicPr>
          <p:cNvPr id="11" name="Picture 10" descr="McGraw Hill red cube logo ">
            <a:extLst>
              <a:ext uri="{FF2B5EF4-FFF2-40B4-BE49-F238E27FC236}">
                <a16:creationId xmlns:a16="http://schemas.microsoft.com/office/drawing/2014/main" id="{2133F0EF-B82D-AB41-BC98-F67769B6D10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3750" y="185576"/>
            <a:ext cx="701068" cy="701068"/>
          </a:xfrm>
          <a:prstGeom prst="rect">
            <a:avLst/>
          </a:prstGeom>
        </p:spPr>
      </p:pic>
    </p:spTree>
    <p:extLst>
      <p:ext uri="{BB962C8B-B14F-4D97-AF65-F5344CB8AC3E}">
        <p14:creationId xmlns:p14="http://schemas.microsoft.com/office/powerpoint/2010/main" val="4008785046"/>
      </p:ext>
    </p:extLst>
  </p:cSld>
  <p:clrMapOvr>
    <a:masterClrMapping/>
  </p:clrMapOvr>
  <p:extLst>
    <p:ext uri="{DCECCB84-F9BA-43D5-87BE-67443E8EF086}">
      <p15:sldGuideLst xmlns:p15="http://schemas.microsoft.com/office/powerpoint/2012/main">
        <p15:guide id="4" orient="horz" pos="456" userDrawn="1">
          <p15:clr>
            <a:srgbClr val="FBAE40"/>
          </p15:clr>
        </p15:guide>
        <p15:guide id="9" pos="7310">
          <p15:clr>
            <a:srgbClr val="FBAE40"/>
          </p15:clr>
        </p15:guide>
        <p15:guide id="10" pos="336" userDrawn="1">
          <p15:clr>
            <a:srgbClr val="FBAE40"/>
          </p15:clr>
        </p15:guide>
        <p15:guide id="11" pos="5110">
          <p15:clr>
            <a:srgbClr val="FBAE40"/>
          </p15:clr>
        </p15:guide>
        <p15:guide id="12" orient="horz" pos="1746" userDrawn="1">
          <p15:clr>
            <a:srgbClr val="FBAE40"/>
          </p15:clr>
        </p15:guide>
        <p15:guide id="13" pos="483">
          <p15:clr>
            <a:srgbClr val="FBAE40"/>
          </p15:clr>
        </p15:guide>
        <p15:guide id="14" pos="7197">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7 - Table -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CFC411E7-2671-4B4B-92CF-5C66E4F42EE4}"/>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6381C228-441A-9A4B-AE4F-D63CBA003B8D}"/>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3AD9531B-649F-0946-9078-E311278DA078}"/>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tx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tx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5B387718-C38B-2D47-8CD9-41CE82EFD201}"/>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9" name="Subtitle 4">
            <a:extLst>
              <a:ext uri="{FF2B5EF4-FFF2-40B4-BE49-F238E27FC236}">
                <a16:creationId xmlns:a16="http://schemas.microsoft.com/office/drawing/2014/main" id="{6964A574-5AA9-A44D-9214-014E6BFA5C0F}"/>
              </a:ext>
            </a:extLst>
          </p:cNvPr>
          <p:cNvSpPr>
            <a:spLocks noGrp="1"/>
          </p:cNvSpPr>
          <p:nvPr>
            <p:ph type="body" sz="quarter" idx="18" hasCustomPrompt="1"/>
          </p:nvPr>
        </p:nvSpPr>
        <p:spPr>
          <a:xfrm>
            <a:off x="6292054" y="4752837"/>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20" name="Subtitle 3">
            <a:extLst>
              <a:ext uri="{FF2B5EF4-FFF2-40B4-BE49-F238E27FC236}">
                <a16:creationId xmlns:a16="http://schemas.microsoft.com/office/drawing/2014/main" id="{93A5E713-68BB-4545-8758-83233C1CEF65}"/>
              </a:ext>
            </a:extLst>
          </p:cNvPr>
          <p:cNvSpPr>
            <a:spLocks noGrp="1"/>
          </p:cNvSpPr>
          <p:nvPr>
            <p:ph type="body" sz="quarter" idx="19" hasCustomPrompt="1"/>
          </p:nvPr>
        </p:nvSpPr>
        <p:spPr>
          <a:xfrm>
            <a:off x="4268383" y="4752836"/>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18" name="Subtitle 2">
            <a:extLst>
              <a:ext uri="{FF2B5EF4-FFF2-40B4-BE49-F238E27FC236}">
                <a16:creationId xmlns:a16="http://schemas.microsoft.com/office/drawing/2014/main" id="{2FA12194-42C8-004E-84F0-4CC31BAA2100}"/>
              </a:ext>
            </a:extLst>
          </p:cNvPr>
          <p:cNvSpPr>
            <a:spLocks noGrp="1"/>
          </p:cNvSpPr>
          <p:nvPr>
            <p:ph type="body" sz="quarter" idx="17" hasCustomPrompt="1"/>
          </p:nvPr>
        </p:nvSpPr>
        <p:spPr>
          <a:xfrm>
            <a:off x="6284310" y="2737589"/>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21" name="Highlight Copy">
            <a:extLst>
              <a:ext uri="{FF2B5EF4-FFF2-40B4-BE49-F238E27FC236}">
                <a16:creationId xmlns:a16="http://schemas.microsoft.com/office/drawing/2014/main" id="{624DB203-D73A-F34E-8D4B-CA6D8B5EB34C}"/>
              </a:ext>
            </a:extLst>
          </p:cNvPr>
          <p:cNvSpPr>
            <a:spLocks noGrp="1"/>
          </p:cNvSpPr>
          <p:nvPr>
            <p:ph type="body" sz="quarter" idx="20" hasCustomPrompt="1"/>
          </p:nvPr>
        </p:nvSpPr>
        <p:spPr>
          <a:xfrm>
            <a:off x="2632004" y="3190547"/>
            <a:ext cx="3089287" cy="447336"/>
          </a:xfrm>
          <a:prstGeom prst="rect">
            <a:avLst/>
          </a:prstGeom>
        </p:spPr>
        <p:txBody>
          <a:bodyPr/>
          <a:lstStyle>
            <a:lvl1pPr marL="0" indent="0">
              <a:lnSpc>
                <a:spcPct val="100000"/>
              </a:lnSpc>
              <a:spcBef>
                <a:spcPts val="0"/>
              </a:spcBef>
              <a:buNone/>
              <a:defRPr sz="1400" b="0">
                <a:solidFill>
                  <a:schemeClr val="bg1"/>
                </a:solidFill>
              </a:defRPr>
            </a:lvl1pPr>
          </a:lstStyle>
          <a:p>
            <a:r>
              <a:rPr lang="en-US" sz="1400">
                <a:solidFill>
                  <a:schemeClr val="bg1"/>
                </a:solidFill>
                <a:latin typeface="Arial" panose="020B0604020202020204" pitchFamily="34" charset="0"/>
                <a:cs typeface="Arial" panose="020B0604020202020204" pitchFamily="34" charset="0"/>
              </a:rPr>
              <a:t>Lorem ipsum dolor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con</a:t>
            </a:r>
            <a:br>
              <a:rPr lang="en-US" sz="1400">
                <a:solidFill>
                  <a:schemeClr val="bg1"/>
                </a:solidFill>
                <a:latin typeface="Arial" panose="020B0604020202020204" pitchFamily="34" charset="0"/>
                <a:cs typeface="Arial" panose="020B0604020202020204" pitchFamily="34" charset="0"/>
              </a:rPr>
            </a:br>
            <a:r>
              <a:rPr lang="en-US" sz="1400" err="1">
                <a:solidFill>
                  <a:schemeClr val="bg1"/>
                </a:solidFill>
                <a:latin typeface="Arial" panose="020B0604020202020204" pitchFamily="34" charset="0"/>
                <a:cs typeface="Arial" panose="020B0604020202020204" pitchFamily="34" charset="0"/>
              </a:rPr>
              <a:t>sectetuer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adipiscing</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elit</a:t>
            </a:r>
            <a:r>
              <a:rPr lang="en-US" sz="1400">
                <a:solidFill>
                  <a:schemeClr val="bg1"/>
                </a:solidFill>
                <a:latin typeface="Arial" panose="020B0604020202020204" pitchFamily="34" charset="0"/>
                <a:cs typeface="Arial" panose="020B0604020202020204" pitchFamily="34" charset="0"/>
              </a:rPr>
              <a:t> dolore.</a:t>
            </a:r>
          </a:p>
        </p:txBody>
      </p:sp>
      <p:sp>
        <p:nvSpPr>
          <p:cNvPr id="6" name="Highlight subtitle">
            <a:extLst>
              <a:ext uri="{FF2B5EF4-FFF2-40B4-BE49-F238E27FC236}">
                <a16:creationId xmlns:a16="http://schemas.microsoft.com/office/drawing/2014/main" id="{14C855D4-7588-4748-8363-F8AC865299A5}"/>
              </a:ext>
            </a:extLst>
          </p:cNvPr>
          <p:cNvSpPr>
            <a:spLocks noGrp="1"/>
          </p:cNvSpPr>
          <p:nvPr>
            <p:ph type="body" sz="quarter" idx="16" hasCustomPrompt="1"/>
          </p:nvPr>
        </p:nvSpPr>
        <p:spPr>
          <a:xfrm>
            <a:off x="2632004" y="2522368"/>
            <a:ext cx="3089287" cy="447336"/>
          </a:xfrm>
          <a:prstGeom prst="rect">
            <a:avLst/>
          </a:prstGeom>
        </p:spPr>
        <p:txBody>
          <a:bodyPr/>
          <a:lstStyle>
            <a:lvl1pPr marL="0" indent="0">
              <a:lnSpc>
                <a:spcPct val="100000"/>
              </a:lnSpc>
              <a:spcBef>
                <a:spcPts val="0"/>
              </a:spcBef>
              <a:buNone/>
              <a:defRPr sz="1400" b="1">
                <a:solidFill>
                  <a:schemeClr val="bg1"/>
                </a:solidFill>
              </a:defRPr>
            </a:lvl1pPr>
          </a:lstStyle>
          <a:p>
            <a:pPr lvl="0"/>
            <a:r>
              <a:rPr lang="en-US"/>
              <a:t>Subtitle Sample Two Lines </a:t>
            </a:r>
            <a:br>
              <a:rPr lang="en-US"/>
            </a:br>
            <a:r>
              <a:rPr lang="en-US"/>
              <a:t>14 </a:t>
            </a:r>
            <a:r>
              <a:rPr lang="en-US" err="1"/>
              <a:t>pt</a:t>
            </a:r>
            <a:r>
              <a:rPr lang="en-US"/>
              <a:t> Bold</a:t>
            </a:r>
          </a:p>
          <a:p>
            <a:pPr lvl="0"/>
            <a:endParaRPr lang="en-US"/>
          </a:p>
        </p:txBody>
      </p:sp>
    </p:spTree>
    <p:extLst>
      <p:ext uri="{BB962C8B-B14F-4D97-AF65-F5344CB8AC3E}">
        <p14:creationId xmlns:p14="http://schemas.microsoft.com/office/powerpoint/2010/main" val="2586117108"/>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7 - Tables - Violet">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4E0C0A00-CB8E-7A49-BC33-70BD0FEB3090}"/>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07F50D94-14D2-5B47-92DA-95FB04ADE197}"/>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TextBox 7">
            <a:extLst>
              <a:ext uri="{FF2B5EF4-FFF2-40B4-BE49-F238E27FC236}">
                <a16:creationId xmlns:a16="http://schemas.microsoft.com/office/drawing/2014/main" id="{3AD9531B-649F-0946-9078-E311278DA07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C5CC41B9-A382-7443-A134-B3DF0962EDA0}"/>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21" name="Highlight Copy">
            <a:extLst>
              <a:ext uri="{FF2B5EF4-FFF2-40B4-BE49-F238E27FC236}">
                <a16:creationId xmlns:a16="http://schemas.microsoft.com/office/drawing/2014/main" id="{624DB203-D73A-F34E-8D4B-CA6D8B5EB34C}"/>
              </a:ext>
            </a:extLst>
          </p:cNvPr>
          <p:cNvSpPr>
            <a:spLocks noGrp="1"/>
          </p:cNvSpPr>
          <p:nvPr>
            <p:ph type="body" sz="quarter" idx="20" hasCustomPrompt="1"/>
          </p:nvPr>
        </p:nvSpPr>
        <p:spPr>
          <a:xfrm>
            <a:off x="2632004" y="3190547"/>
            <a:ext cx="3089287" cy="447336"/>
          </a:xfrm>
          <a:prstGeom prst="rect">
            <a:avLst/>
          </a:prstGeom>
        </p:spPr>
        <p:txBody>
          <a:bodyPr/>
          <a:lstStyle>
            <a:lvl1pPr marL="0" indent="0">
              <a:lnSpc>
                <a:spcPct val="100000"/>
              </a:lnSpc>
              <a:spcBef>
                <a:spcPts val="0"/>
              </a:spcBef>
              <a:buNone/>
              <a:defRPr sz="1400" b="0">
                <a:solidFill>
                  <a:schemeClr val="accent3"/>
                </a:solidFill>
              </a:defRPr>
            </a:lvl1pPr>
          </a:lstStyle>
          <a:p>
            <a:r>
              <a:rPr lang="en-US" sz="1400">
                <a:solidFill>
                  <a:schemeClr val="bg1"/>
                </a:solidFill>
                <a:latin typeface="Arial" panose="020B0604020202020204" pitchFamily="34" charset="0"/>
                <a:cs typeface="Arial" panose="020B0604020202020204" pitchFamily="34" charset="0"/>
              </a:rPr>
              <a:t>Lorem ipsum dolor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con</a:t>
            </a:r>
            <a:br>
              <a:rPr lang="en-US" sz="1400">
                <a:solidFill>
                  <a:schemeClr val="bg1"/>
                </a:solidFill>
                <a:latin typeface="Arial" panose="020B0604020202020204" pitchFamily="34" charset="0"/>
                <a:cs typeface="Arial" panose="020B0604020202020204" pitchFamily="34" charset="0"/>
              </a:rPr>
            </a:br>
            <a:r>
              <a:rPr lang="en-US" sz="1400" err="1">
                <a:solidFill>
                  <a:schemeClr val="bg1"/>
                </a:solidFill>
                <a:latin typeface="Arial" panose="020B0604020202020204" pitchFamily="34" charset="0"/>
                <a:cs typeface="Arial" panose="020B0604020202020204" pitchFamily="34" charset="0"/>
              </a:rPr>
              <a:t>sectetuer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adipiscing</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elit</a:t>
            </a:r>
            <a:r>
              <a:rPr lang="en-US" sz="1400">
                <a:solidFill>
                  <a:schemeClr val="bg1"/>
                </a:solidFill>
                <a:latin typeface="Arial" panose="020B0604020202020204" pitchFamily="34" charset="0"/>
                <a:cs typeface="Arial" panose="020B0604020202020204" pitchFamily="34" charset="0"/>
              </a:rPr>
              <a:t> dolore.</a:t>
            </a:r>
          </a:p>
        </p:txBody>
      </p:sp>
      <p:sp>
        <p:nvSpPr>
          <p:cNvPr id="6" name="Highlight Subtitle">
            <a:extLst>
              <a:ext uri="{FF2B5EF4-FFF2-40B4-BE49-F238E27FC236}">
                <a16:creationId xmlns:a16="http://schemas.microsoft.com/office/drawing/2014/main" id="{14C855D4-7588-4748-8363-F8AC865299A5}"/>
              </a:ext>
            </a:extLst>
          </p:cNvPr>
          <p:cNvSpPr>
            <a:spLocks noGrp="1"/>
          </p:cNvSpPr>
          <p:nvPr>
            <p:ph type="body" sz="quarter" idx="16" hasCustomPrompt="1"/>
          </p:nvPr>
        </p:nvSpPr>
        <p:spPr>
          <a:xfrm>
            <a:off x="2632004" y="2522368"/>
            <a:ext cx="3089287" cy="447336"/>
          </a:xfrm>
          <a:prstGeom prst="rect">
            <a:avLst/>
          </a:prstGeom>
        </p:spPr>
        <p:txBody>
          <a:bodyPr/>
          <a:lstStyle>
            <a:lvl1pPr marL="0" indent="0">
              <a:lnSpc>
                <a:spcPct val="100000"/>
              </a:lnSpc>
              <a:spcBef>
                <a:spcPts val="0"/>
              </a:spcBef>
              <a:buNone/>
              <a:defRPr sz="1400" b="1">
                <a:solidFill>
                  <a:schemeClr val="bg1"/>
                </a:solidFill>
              </a:defRPr>
            </a:lvl1pPr>
          </a:lstStyle>
          <a:p>
            <a:pPr lvl="0"/>
            <a:r>
              <a:rPr lang="en-US"/>
              <a:t>Subtitle Sample Two Lines </a:t>
            </a:r>
            <a:br>
              <a:rPr lang="en-US"/>
            </a:br>
            <a:r>
              <a:rPr lang="en-US"/>
              <a:t>14 </a:t>
            </a:r>
            <a:r>
              <a:rPr lang="en-US" err="1"/>
              <a:t>pt</a:t>
            </a:r>
            <a:r>
              <a:rPr lang="en-US"/>
              <a:t> Bold</a:t>
            </a:r>
          </a:p>
          <a:p>
            <a:pPr lvl="0"/>
            <a:endParaRPr lang="en-US"/>
          </a:p>
        </p:txBody>
      </p:sp>
      <p:sp>
        <p:nvSpPr>
          <p:cNvPr id="18" name="Subtitle 2">
            <a:extLst>
              <a:ext uri="{FF2B5EF4-FFF2-40B4-BE49-F238E27FC236}">
                <a16:creationId xmlns:a16="http://schemas.microsoft.com/office/drawing/2014/main" id="{2FA12194-42C8-004E-84F0-4CC31BAA2100}"/>
              </a:ext>
            </a:extLst>
          </p:cNvPr>
          <p:cNvSpPr>
            <a:spLocks noGrp="1"/>
          </p:cNvSpPr>
          <p:nvPr>
            <p:ph type="body" sz="quarter" idx="17" hasCustomPrompt="1"/>
          </p:nvPr>
        </p:nvSpPr>
        <p:spPr>
          <a:xfrm>
            <a:off x="6284310" y="2737589"/>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20" name="Subtitle 3">
            <a:extLst>
              <a:ext uri="{FF2B5EF4-FFF2-40B4-BE49-F238E27FC236}">
                <a16:creationId xmlns:a16="http://schemas.microsoft.com/office/drawing/2014/main" id="{93A5E713-68BB-4545-8758-83233C1CEF65}"/>
              </a:ext>
            </a:extLst>
          </p:cNvPr>
          <p:cNvSpPr>
            <a:spLocks noGrp="1"/>
          </p:cNvSpPr>
          <p:nvPr>
            <p:ph type="body" sz="quarter" idx="19" hasCustomPrompt="1"/>
          </p:nvPr>
        </p:nvSpPr>
        <p:spPr>
          <a:xfrm>
            <a:off x="4268383" y="4752836"/>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19" name="Subtitle 4">
            <a:extLst>
              <a:ext uri="{FF2B5EF4-FFF2-40B4-BE49-F238E27FC236}">
                <a16:creationId xmlns:a16="http://schemas.microsoft.com/office/drawing/2014/main" id="{6964A574-5AA9-A44D-9214-014E6BFA5C0F}"/>
              </a:ext>
            </a:extLst>
          </p:cNvPr>
          <p:cNvSpPr>
            <a:spLocks noGrp="1"/>
          </p:cNvSpPr>
          <p:nvPr>
            <p:ph type="body" sz="quarter" idx="18" hasCustomPrompt="1"/>
          </p:nvPr>
        </p:nvSpPr>
        <p:spPr>
          <a:xfrm>
            <a:off x="6292054" y="4752837"/>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Tree>
    <p:extLst>
      <p:ext uri="{BB962C8B-B14F-4D97-AF65-F5344CB8AC3E}">
        <p14:creationId xmlns:p14="http://schemas.microsoft.com/office/powerpoint/2010/main" val="3274487297"/>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9 Appendix - GRAY">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BD1AF83C-1272-AE44-B879-5F7E30C05B6D}"/>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8" name="Chapter Title">
            <a:extLst>
              <a:ext uri="{FF2B5EF4-FFF2-40B4-BE49-F238E27FC236}">
                <a16:creationId xmlns:a16="http://schemas.microsoft.com/office/drawing/2014/main" id="{3E432104-3553-0F4D-BF89-6C4E521DB807}"/>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0" name="Pg">
            <a:extLst>
              <a:ext uri="{FF2B5EF4-FFF2-40B4-BE49-F238E27FC236}">
                <a16:creationId xmlns:a16="http://schemas.microsoft.com/office/drawing/2014/main" id="{18863853-5F1F-F841-8AF8-BD59CF8D8E02}"/>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5CA81EB-548B-F749-9AB9-60AE42906C39}"/>
              </a:ext>
            </a:extLst>
          </p:cNvPr>
          <p:cNvSpPr>
            <a:spLocks noGrp="1"/>
          </p:cNvSpPr>
          <p:nvPr>
            <p:ph type="title" hasCustomPrompt="1"/>
          </p:nvPr>
        </p:nvSpPr>
        <p:spPr>
          <a:xfrm>
            <a:off x="633873" y="1145620"/>
            <a:ext cx="10750091" cy="521815"/>
          </a:xfrm>
        </p:spPr>
        <p:txBody>
          <a:bodyPr/>
          <a:lstStyle>
            <a:lvl1pPr>
              <a:defRPr>
                <a:solidFill>
                  <a:schemeClr val="tx1"/>
                </a:solidFill>
              </a:defRPr>
            </a:lvl1pPr>
          </a:lstStyle>
          <a:p>
            <a:r>
              <a:rPr lang="en-US"/>
              <a:t>Click to edit Slide Title</a:t>
            </a:r>
          </a:p>
        </p:txBody>
      </p:sp>
    </p:spTree>
    <p:extLst>
      <p:ext uri="{BB962C8B-B14F-4D97-AF65-F5344CB8AC3E}">
        <p14:creationId xmlns:p14="http://schemas.microsoft.com/office/powerpoint/2010/main" val="400805128"/>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19 Appendix - GRAY">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B830F1BA-48EE-9842-8AC4-CAE2655A5E9B}"/>
              </a:ext>
              <a:ext uri="{C183D7F6-B498-43B3-948B-1728B52AA6E4}">
                <adec:decorative xmlns:adec="http://schemas.microsoft.com/office/drawing/2017/decorative" val="1"/>
              </a:ext>
            </a:extLst>
          </p:cNvPr>
          <p:cNvSpPr>
            <a:spLocks noGrp="1"/>
          </p:cNvSpPr>
          <p:nvPr>
            <p:ph type="ftr" sz="quarter" idx="27"/>
          </p:nvPr>
        </p:nvSpPr>
        <p:spPr/>
        <p:txBody>
          <a:bodyPr/>
          <a:lstStyle/>
          <a:p>
            <a:r>
              <a:rPr lang="en-US"/>
              <a:t>McGraw Hill Template</a:t>
            </a:r>
          </a:p>
        </p:txBody>
      </p:sp>
      <p:sp>
        <p:nvSpPr>
          <p:cNvPr id="8" name="Chapter Title">
            <a:extLst>
              <a:ext uri="{FF2B5EF4-FFF2-40B4-BE49-F238E27FC236}">
                <a16:creationId xmlns:a16="http://schemas.microsoft.com/office/drawing/2014/main" id="{3E432104-3553-0F4D-BF89-6C4E521DB807}"/>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0" name="Pg">
            <a:extLst>
              <a:ext uri="{FF2B5EF4-FFF2-40B4-BE49-F238E27FC236}">
                <a16:creationId xmlns:a16="http://schemas.microsoft.com/office/drawing/2014/main" id="{18863853-5F1F-F841-8AF8-BD59CF8D8E02}"/>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1" name="Title 1">
            <a:extLst>
              <a:ext uri="{FF2B5EF4-FFF2-40B4-BE49-F238E27FC236}">
                <a16:creationId xmlns:a16="http://schemas.microsoft.com/office/drawing/2014/main" id="{C4154963-79AD-3943-9785-C9E977DC8282}"/>
              </a:ext>
            </a:extLst>
          </p:cNvPr>
          <p:cNvSpPr>
            <a:spLocks noGrp="1"/>
          </p:cNvSpPr>
          <p:nvPr>
            <p:ph type="title" hasCustomPrompt="1"/>
          </p:nvPr>
        </p:nvSpPr>
        <p:spPr>
          <a:xfrm>
            <a:off x="682522" y="1056762"/>
            <a:ext cx="4253436" cy="804314"/>
          </a:xfrm>
        </p:spPr>
        <p:txBody>
          <a:bodyPr/>
          <a:lstStyle>
            <a:lvl1pPr>
              <a:defRPr>
                <a:solidFill>
                  <a:schemeClr val="tx1"/>
                </a:solidFill>
              </a:defRPr>
            </a:lvl1pPr>
          </a:lstStyle>
          <a:p>
            <a:r>
              <a:rPr lang="en-US"/>
              <a:t>Click to edit Slide Title</a:t>
            </a:r>
          </a:p>
        </p:txBody>
      </p:sp>
      <p:sp>
        <p:nvSpPr>
          <p:cNvPr id="18" name="1">
            <a:extLst>
              <a:ext uri="{FF2B5EF4-FFF2-40B4-BE49-F238E27FC236}">
                <a16:creationId xmlns:a16="http://schemas.microsoft.com/office/drawing/2014/main" id="{0F866693-5753-F04D-8B63-42BC1A8ABBF2}"/>
              </a:ext>
            </a:extLst>
          </p:cNvPr>
          <p:cNvSpPr>
            <a:spLocks noGrp="1"/>
          </p:cNvSpPr>
          <p:nvPr>
            <p:ph type="body" sz="quarter" idx="25" hasCustomPrompt="1"/>
          </p:nvPr>
        </p:nvSpPr>
        <p:spPr>
          <a:xfrm>
            <a:off x="694462"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7" name="2">
            <a:extLst>
              <a:ext uri="{FF2B5EF4-FFF2-40B4-BE49-F238E27FC236}">
                <a16:creationId xmlns:a16="http://schemas.microsoft.com/office/drawing/2014/main" id="{44136E86-4152-4846-A030-6F4E2BBB2A5E}"/>
              </a:ext>
            </a:extLst>
          </p:cNvPr>
          <p:cNvSpPr>
            <a:spLocks noGrp="1"/>
          </p:cNvSpPr>
          <p:nvPr>
            <p:ph type="body" sz="quarter" idx="18" hasCustomPrompt="1"/>
          </p:nvPr>
        </p:nvSpPr>
        <p:spPr>
          <a:xfrm>
            <a:off x="3242219"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6" name="3">
            <a:extLst>
              <a:ext uri="{FF2B5EF4-FFF2-40B4-BE49-F238E27FC236}">
                <a16:creationId xmlns:a16="http://schemas.microsoft.com/office/drawing/2014/main" id="{BDB8B8A6-A6BA-2E43-99D3-A20A7A4C27B9}"/>
              </a:ext>
            </a:extLst>
          </p:cNvPr>
          <p:cNvSpPr>
            <a:spLocks noGrp="1"/>
          </p:cNvSpPr>
          <p:nvPr>
            <p:ph type="body" sz="quarter" idx="19" hasCustomPrompt="1"/>
          </p:nvPr>
        </p:nvSpPr>
        <p:spPr>
          <a:xfrm>
            <a:off x="5789976"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5" name="4">
            <a:extLst>
              <a:ext uri="{FF2B5EF4-FFF2-40B4-BE49-F238E27FC236}">
                <a16:creationId xmlns:a16="http://schemas.microsoft.com/office/drawing/2014/main" id="{2E50C5F3-B0F6-B946-8A23-2289753A31B5}"/>
              </a:ext>
            </a:extLst>
          </p:cNvPr>
          <p:cNvSpPr>
            <a:spLocks noGrp="1"/>
          </p:cNvSpPr>
          <p:nvPr>
            <p:ph type="body" sz="quarter" idx="20" hasCustomPrompt="1"/>
          </p:nvPr>
        </p:nvSpPr>
        <p:spPr>
          <a:xfrm>
            <a:off x="8337733"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4" name="5">
            <a:extLst>
              <a:ext uri="{FF2B5EF4-FFF2-40B4-BE49-F238E27FC236}">
                <a16:creationId xmlns:a16="http://schemas.microsoft.com/office/drawing/2014/main" id="{57BD552A-CB3B-0842-A1C2-21C8A18907D6}"/>
              </a:ext>
            </a:extLst>
          </p:cNvPr>
          <p:cNvSpPr>
            <a:spLocks noGrp="1"/>
          </p:cNvSpPr>
          <p:nvPr>
            <p:ph type="body" sz="quarter" idx="21" hasCustomPrompt="1"/>
          </p:nvPr>
        </p:nvSpPr>
        <p:spPr>
          <a:xfrm>
            <a:off x="694462"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3" name="6">
            <a:extLst>
              <a:ext uri="{FF2B5EF4-FFF2-40B4-BE49-F238E27FC236}">
                <a16:creationId xmlns:a16="http://schemas.microsoft.com/office/drawing/2014/main" id="{61225E33-6EB6-6A42-9057-F3907FE8B511}"/>
              </a:ext>
            </a:extLst>
          </p:cNvPr>
          <p:cNvSpPr>
            <a:spLocks noGrp="1"/>
          </p:cNvSpPr>
          <p:nvPr>
            <p:ph type="body" sz="quarter" idx="22" hasCustomPrompt="1"/>
          </p:nvPr>
        </p:nvSpPr>
        <p:spPr>
          <a:xfrm>
            <a:off x="3242219"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2" name="7">
            <a:extLst>
              <a:ext uri="{FF2B5EF4-FFF2-40B4-BE49-F238E27FC236}">
                <a16:creationId xmlns:a16="http://schemas.microsoft.com/office/drawing/2014/main" id="{79181F70-C569-064B-98A2-DA4E6447786E}"/>
              </a:ext>
            </a:extLst>
          </p:cNvPr>
          <p:cNvSpPr>
            <a:spLocks noGrp="1"/>
          </p:cNvSpPr>
          <p:nvPr>
            <p:ph type="body" sz="quarter" idx="23" hasCustomPrompt="1"/>
          </p:nvPr>
        </p:nvSpPr>
        <p:spPr>
          <a:xfrm>
            <a:off x="5789976"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1" name="8">
            <a:extLst>
              <a:ext uri="{FF2B5EF4-FFF2-40B4-BE49-F238E27FC236}">
                <a16:creationId xmlns:a16="http://schemas.microsoft.com/office/drawing/2014/main" id="{57FB12D1-ECB7-F947-BD5F-F2C763179472}"/>
              </a:ext>
            </a:extLst>
          </p:cNvPr>
          <p:cNvSpPr>
            <a:spLocks noGrp="1"/>
          </p:cNvSpPr>
          <p:nvPr>
            <p:ph type="body" sz="quarter" idx="24" hasCustomPrompt="1"/>
          </p:nvPr>
        </p:nvSpPr>
        <p:spPr>
          <a:xfrm>
            <a:off x="8337733"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Tree>
    <p:extLst>
      <p:ext uri="{BB962C8B-B14F-4D97-AF65-F5344CB8AC3E}">
        <p14:creationId xmlns:p14="http://schemas.microsoft.com/office/powerpoint/2010/main" val="3655323690"/>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2 – Text Heavy / Portrait - R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215D62-F21F-4A4B-A825-F22D58273F51}"/>
              </a:ext>
            </a:extLst>
          </p:cNvPr>
          <p:cNvSpPr/>
          <p:nvPr userDrawn="1"/>
        </p:nvSpPr>
        <p:spPr>
          <a:xfrm>
            <a:off x="9255815" y="757008"/>
            <a:ext cx="2936186" cy="6112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EB06EC3-1936-BF49-B989-AE8ADD23132F}"/>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7B43E552-B673-1640-B79B-84C6D46FC552}"/>
              </a:ext>
              <a:ext uri="{C183D7F6-B498-43B3-948B-1728B52AA6E4}">
                <adec:decorative xmlns:adec="http://schemas.microsoft.com/office/drawing/2017/decorative" val="1"/>
              </a:ext>
            </a:extLst>
          </p:cNvPr>
          <p:cNvSpPr>
            <a:spLocks noGrp="1"/>
          </p:cNvSpPr>
          <p:nvPr>
            <p:ph type="body" sz="quarter" idx="22"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E3F328E6-25F0-BD44-A497-CAA2D0BA73DA}"/>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4B12A726-D813-1B48-A198-EE44A52DA973}"/>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21" name="Body Text">
            <a:extLst>
              <a:ext uri="{FF2B5EF4-FFF2-40B4-BE49-F238E27FC236}">
                <a16:creationId xmlns:a16="http://schemas.microsoft.com/office/drawing/2014/main" id="{CC4D9388-2080-2A43-9139-A3C1B9078C8E}"/>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20" name="Column 1">
            <a:extLst>
              <a:ext uri="{FF2B5EF4-FFF2-40B4-BE49-F238E27FC236}">
                <a16:creationId xmlns:a16="http://schemas.microsoft.com/office/drawing/2014/main" id="{A6CC86E6-0270-1A46-AD68-EA5815E01557}"/>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7" name="Column 2">
            <a:extLst>
              <a:ext uri="{FF2B5EF4-FFF2-40B4-BE49-F238E27FC236}">
                <a16:creationId xmlns:a16="http://schemas.microsoft.com/office/drawing/2014/main" id="{1658EE3A-E60D-054C-BC6C-D3AC430DED6A}"/>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22" name="Picture Placeholder 2">
            <a:extLst>
              <a:ext uri="{FF2B5EF4-FFF2-40B4-BE49-F238E27FC236}">
                <a16:creationId xmlns:a16="http://schemas.microsoft.com/office/drawing/2014/main" id="{5C31E9C7-4D19-7249-97FA-896A5C6A3ACA}"/>
              </a:ext>
            </a:extLst>
          </p:cNvPr>
          <p:cNvSpPr>
            <a:spLocks noGrp="1"/>
          </p:cNvSpPr>
          <p:nvPr>
            <p:ph type="pic" sz="quarter" idx="21"/>
          </p:nvPr>
        </p:nvSpPr>
        <p:spPr>
          <a:xfrm>
            <a:off x="7219950" y="1203325"/>
            <a:ext cx="4383088" cy="5654675"/>
          </a:xfrm>
        </p:spPr>
        <p:txBody>
          <a:bodyPr/>
          <a:lstStyle/>
          <a:p>
            <a:endParaRPr lang="en-US"/>
          </a:p>
        </p:txBody>
      </p:sp>
    </p:spTree>
    <p:extLst>
      <p:ext uri="{BB962C8B-B14F-4D97-AF65-F5344CB8AC3E}">
        <p14:creationId xmlns:p14="http://schemas.microsoft.com/office/powerpoint/2010/main" val="1189622562"/>
      </p:ext>
    </p:extLst>
  </p:cSld>
  <p:clrMapOvr>
    <a:masterClrMapping/>
  </p:clrMapOvr>
  <p:extLst>
    <p:ext uri="{DCECCB84-F9BA-43D5-87BE-67443E8EF086}">
      <p15:sldGuideLst xmlns:p15="http://schemas.microsoft.com/office/powerpoint/2012/main">
        <p15:guide id="6" userDrawn="1">
          <p15:clr>
            <a:srgbClr val="FBAE40"/>
          </p15:clr>
        </p15:guide>
        <p15:guide id="7" pos="483" userDrawn="1">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2 – Text Heavy / Portrait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BC28C6-8794-0A47-ABCE-C7FC96D39E4C}"/>
              </a:ext>
              <a:ext uri="{C183D7F6-B498-43B3-948B-1728B52AA6E4}">
                <adec:decorative xmlns:adec="http://schemas.microsoft.com/office/drawing/2017/decorative" val="1"/>
              </a:ext>
            </a:extLst>
          </p:cNvPr>
          <p:cNvSpPr/>
          <p:nvPr userDrawn="1"/>
        </p:nvSpPr>
        <p:spPr>
          <a:xfrm>
            <a:off x="9255815" y="739079"/>
            <a:ext cx="2936185" cy="61210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4F66A961-BB2B-B54F-BFAB-BDA9367AEDF8}"/>
              </a:ext>
              <a:ext uri="{C183D7F6-B498-43B3-948B-1728B52AA6E4}">
                <adec:decorative xmlns:adec="http://schemas.microsoft.com/office/drawing/2017/decorative" val="1"/>
              </a:ext>
            </a:extLst>
          </p:cNvPr>
          <p:cNvSpPr>
            <a:spLocks noGrp="1"/>
          </p:cNvSpPr>
          <p:nvPr>
            <p:ph type="ftr" sz="quarter" idx="24"/>
          </p:nvPr>
        </p:nvSpPr>
        <p:spPr/>
        <p:txBody>
          <a:bodyPr/>
          <a:lstStyle/>
          <a:p>
            <a:r>
              <a:rPr lang="en-US"/>
              <a:t>McGraw Hill Template</a:t>
            </a:r>
          </a:p>
        </p:txBody>
      </p:sp>
      <p:sp>
        <p:nvSpPr>
          <p:cNvPr id="12" name="Chapter Title">
            <a:extLst>
              <a:ext uri="{FF2B5EF4-FFF2-40B4-BE49-F238E27FC236}">
                <a16:creationId xmlns:a16="http://schemas.microsoft.com/office/drawing/2014/main" id="{32427A80-5FB3-1A49-8DC5-A073AD2F5B66}"/>
              </a:ext>
              <a:ext uri="{C183D7F6-B498-43B3-948B-1728B52AA6E4}">
                <adec:decorative xmlns:adec="http://schemas.microsoft.com/office/drawing/2017/decorative" val="1"/>
              </a:ext>
            </a:extLst>
          </p:cNvPr>
          <p:cNvSpPr>
            <a:spLocks noGrp="1"/>
          </p:cNvSpPr>
          <p:nvPr>
            <p:ph type="body" sz="quarter" idx="23"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2734AE8A-25C0-5A40-8DCA-827143D8939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619BD590-2BD8-1345-96AC-71997DB3DC60}"/>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24" name="Body Text">
            <a:extLst>
              <a:ext uri="{FF2B5EF4-FFF2-40B4-BE49-F238E27FC236}">
                <a16:creationId xmlns:a16="http://schemas.microsoft.com/office/drawing/2014/main" id="{304C3CA5-856F-2F4D-9D50-08DD3F11F8B6}"/>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21" name="Column 1">
            <a:extLst>
              <a:ext uri="{FF2B5EF4-FFF2-40B4-BE49-F238E27FC236}">
                <a16:creationId xmlns:a16="http://schemas.microsoft.com/office/drawing/2014/main" id="{09D023D1-AA6B-9646-A78E-0089EAAEBF99}"/>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20" name="Column 2">
            <a:extLst>
              <a:ext uri="{FF2B5EF4-FFF2-40B4-BE49-F238E27FC236}">
                <a16:creationId xmlns:a16="http://schemas.microsoft.com/office/drawing/2014/main" id="{A028DF26-A643-9E46-88A5-7D66AB1A21FD}"/>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25" name="Picture Placeholder 2">
            <a:extLst>
              <a:ext uri="{FF2B5EF4-FFF2-40B4-BE49-F238E27FC236}">
                <a16:creationId xmlns:a16="http://schemas.microsoft.com/office/drawing/2014/main" id="{0BC10B7E-FB9A-3449-BA9D-B470A0390DF3}"/>
              </a:ext>
            </a:extLst>
          </p:cNvPr>
          <p:cNvSpPr>
            <a:spLocks noGrp="1"/>
          </p:cNvSpPr>
          <p:nvPr>
            <p:ph type="pic" sz="quarter" idx="22"/>
          </p:nvPr>
        </p:nvSpPr>
        <p:spPr>
          <a:xfrm>
            <a:off x="7219950" y="1203325"/>
            <a:ext cx="4383088" cy="5654675"/>
          </a:xfrm>
        </p:spPr>
        <p:txBody>
          <a:bodyPr/>
          <a:lstStyle/>
          <a:p>
            <a:endParaRPr lang="en-US"/>
          </a:p>
        </p:txBody>
      </p:sp>
    </p:spTree>
    <p:extLst>
      <p:ext uri="{BB962C8B-B14F-4D97-AF65-F5344CB8AC3E}">
        <p14:creationId xmlns:p14="http://schemas.microsoft.com/office/powerpoint/2010/main" val="1223356847"/>
      </p:ext>
    </p:extLst>
  </p:cSld>
  <p:clrMapOvr>
    <a:masterClrMapping/>
  </p:clrMapOvr>
  <p:extLst>
    <p:ext uri="{DCECCB84-F9BA-43D5-87BE-67443E8EF086}">
      <p15:sldGuideLst xmlns:p15="http://schemas.microsoft.com/office/powerpoint/2012/main">
        <p15:guide id="6" pos="347">
          <p15:clr>
            <a:srgbClr val="FBAE40"/>
          </p15:clr>
        </p15:guide>
        <p15:guide id="7" pos="483">
          <p15:clr>
            <a:srgbClr val="FBAE40"/>
          </p15:clr>
        </p15:guide>
        <p15:guide id="8" pos="7197">
          <p15:clr>
            <a:srgbClr val="FBAE40"/>
          </p15:clr>
        </p15:guide>
        <p15:guide id="10" pos="3624" userDrawn="1">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12 – Text Heavy / Portrait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BC28C6-8794-0A47-ABCE-C7FC96D39E4C}"/>
              </a:ext>
              <a:ext uri="{C183D7F6-B498-43B3-948B-1728B52AA6E4}">
                <adec:decorative xmlns:adec="http://schemas.microsoft.com/office/drawing/2017/decorative" val="1"/>
              </a:ext>
            </a:extLst>
          </p:cNvPr>
          <p:cNvSpPr/>
          <p:nvPr userDrawn="1"/>
        </p:nvSpPr>
        <p:spPr>
          <a:xfrm>
            <a:off x="9255815" y="739079"/>
            <a:ext cx="2936185" cy="612102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FB1D6C-A7E9-F346-8A13-0BCB15719D80}"/>
              </a:ext>
              <a:ext uri="{C183D7F6-B498-43B3-948B-1728B52AA6E4}">
                <adec:decorative xmlns:adec="http://schemas.microsoft.com/office/drawing/2017/decorative" val="1"/>
              </a:ext>
            </a:extLst>
          </p:cNvPr>
          <p:cNvSpPr>
            <a:spLocks noGrp="1"/>
          </p:cNvSpPr>
          <p:nvPr>
            <p:ph type="ftr" sz="quarter" idx="24"/>
          </p:nvPr>
        </p:nvSpPr>
        <p:spPr/>
        <p:txBody>
          <a:bodyPr/>
          <a:lstStyle/>
          <a:p>
            <a:r>
              <a:rPr lang="en-US"/>
              <a:t>McGraw Hill Template</a:t>
            </a:r>
          </a:p>
        </p:txBody>
      </p:sp>
      <p:sp>
        <p:nvSpPr>
          <p:cNvPr id="16" name="Chapter Title">
            <a:extLst>
              <a:ext uri="{FF2B5EF4-FFF2-40B4-BE49-F238E27FC236}">
                <a16:creationId xmlns:a16="http://schemas.microsoft.com/office/drawing/2014/main" id="{D679B90A-4AB2-E64F-865B-31FA7A647B29}"/>
              </a:ext>
              <a:ext uri="{C183D7F6-B498-43B3-948B-1728B52AA6E4}">
                <adec:decorative xmlns:adec="http://schemas.microsoft.com/office/drawing/2017/decorative" val="1"/>
              </a:ext>
            </a:extLst>
          </p:cNvPr>
          <p:cNvSpPr>
            <a:spLocks noGrp="1"/>
          </p:cNvSpPr>
          <p:nvPr>
            <p:ph type="body" sz="quarter" idx="23"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2734AE8A-25C0-5A40-8DCA-827143D8939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5F695EBD-4DD2-D94C-8FE6-3BC8F009DD2B}"/>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1" name="Body Text">
            <a:extLst>
              <a:ext uri="{FF2B5EF4-FFF2-40B4-BE49-F238E27FC236}">
                <a16:creationId xmlns:a16="http://schemas.microsoft.com/office/drawing/2014/main" id="{53D7C1F0-4FF6-6146-83A3-619E9E742512}"/>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8D628D98-2995-2549-8BEB-B242D876BA3D}"/>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2" name="Column 2">
            <a:extLst>
              <a:ext uri="{FF2B5EF4-FFF2-40B4-BE49-F238E27FC236}">
                <a16:creationId xmlns:a16="http://schemas.microsoft.com/office/drawing/2014/main" id="{89F8ED53-76E5-D34E-AF57-48AB3FD4503C}"/>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Picture Placeholder 2">
            <a:extLst>
              <a:ext uri="{FF2B5EF4-FFF2-40B4-BE49-F238E27FC236}">
                <a16:creationId xmlns:a16="http://schemas.microsoft.com/office/drawing/2014/main" id="{CC836EA3-0289-2F4F-9CCE-4C8FA98EA37D}"/>
              </a:ext>
            </a:extLst>
          </p:cNvPr>
          <p:cNvSpPr>
            <a:spLocks noGrp="1"/>
          </p:cNvSpPr>
          <p:nvPr>
            <p:ph type="pic" sz="quarter" idx="22"/>
          </p:nvPr>
        </p:nvSpPr>
        <p:spPr>
          <a:xfrm>
            <a:off x="7219950" y="1203325"/>
            <a:ext cx="4383088" cy="5654675"/>
          </a:xfrm>
        </p:spPr>
        <p:txBody>
          <a:bodyPr/>
          <a:lstStyle/>
          <a:p>
            <a:endParaRPr lang="en-US"/>
          </a:p>
        </p:txBody>
      </p:sp>
    </p:spTree>
    <p:extLst>
      <p:ext uri="{BB962C8B-B14F-4D97-AF65-F5344CB8AC3E}">
        <p14:creationId xmlns:p14="http://schemas.microsoft.com/office/powerpoint/2010/main" val="687077537"/>
      </p:ext>
    </p:extLst>
  </p:cSld>
  <p:clrMapOvr>
    <a:masterClrMapping/>
  </p:clrMapOvr>
  <p:extLst>
    <p:ext uri="{DCECCB84-F9BA-43D5-87BE-67443E8EF086}">
      <p15:sldGuideLst xmlns:p15="http://schemas.microsoft.com/office/powerpoint/2012/main">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 – Text Heavy / Portrait - VIOL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13EAB6-5661-494B-97BE-877A284174BA}"/>
              </a:ext>
              <a:ext uri="{C183D7F6-B498-43B3-948B-1728B52AA6E4}">
                <adec:decorative xmlns:adec="http://schemas.microsoft.com/office/drawing/2017/decorative" val="1"/>
              </a:ext>
            </a:extLst>
          </p:cNvPr>
          <p:cNvSpPr/>
          <p:nvPr userDrawn="1"/>
        </p:nvSpPr>
        <p:spPr>
          <a:xfrm>
            <a:off x="9255815" y="739079"/>
            <a:ext cx="2936185" cy="6118921"/>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DF91159E-FB61-BD47-87D0-43DD404B051D}"/>
              </a:ext>
              <a:ext uri="{C183D7F6-B498-43B3-948B-1728B52AA6E4}">
                <adec:decorative xmlns:adec="http://schemas.microsoft.com/office/drawing/2017/decorative" val="1"/>
              </a:ext>
            </a:extLst>
          </p:cNvPr>
          <p:cNvSpPr>
            <a:spLocks noGrp="1"/>
          </p:cNvSpPr>
          <p:nvPr>
            <p:ph type="ftr" sz="quarter" idx="24"/>
          </p:nvPr>
        </p:nvSpPr>
        <p:spPr/>
        <p:txBody>
          <a:bodyPr/>
          <a:lstStyle/>
          <a:p>
            <a:r>
              <a:rPr lang="en-US"/>
              <a:t>McGraw Hill Template</a:t>
            </a:r>
          </a:p>
        </p:txBody>
      </p:sp>
      <p:sp>
        <p:nvSpPr>
          <p:cNvPr id="17" name="Chapter Title">
            <a:extLst>
              <a:ext uri="{FF2B5EF4-FFF2-40B4-BE49-F238E27FC236}">
                <a16:creationId xmlns:a16="http://schemas.microsoft.com/office/drawing/2014/main" id="{0EC23C69-26E3-854A-8AEA-45792C9D8A64}"/>
              </a:ext>
              <a:ext uri="{C183D7F6-B498-43B3-948B-1728B52AA6E4}">
                <adec:decorative xmlns:adec="http://schemas.microsoft.com/office/drawing/2017/decorative" val="1"/>
              </a:ext>
            </a:extLst>
          </p:cNvPr>
          <p:cNvSpPr>
            <a:spLocks noGrp="1"/>
          </p:cNvSpPr>
          <p:nvPr>
            <p:ph type="body" sz="quarter" idx="23"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3" name="Pg">
            <a:extLst>
              <a:ext uri="{FF2B5EF4-FFF2-40B4-BE49-F238E27FC236}">
                <a16:creationId xmlns:a16="http://schemas.microsoft.com/office/drawing/2014/main" id="{3E7B488B-7F58-E041-8E34-0A5108AC4422}"/>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6950784B-C4DC-1048-8DB0-FBA0B7ED9C51}"/>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0" name="Body Text">
            <a:extLst>
              <a:ext uri="{FF2B5EF4-FFF2-40B4-BE49-F238E27FC236}">
                <a16:creationId xmlns:a16="http://schemas.microsoft.com/office/drawing/2014/main" id="{3C493DB4-6E5A-0A49-B823-5D376D9C9EA0}"/>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6" name="Column 1">
            <a:extLst>
              <a:ext uri="{FF2B5EF4-FFF2-40B4-BE49-F238E27FC236}">
                <a16:creationId xmlns:a16="http://schemas.microsoft.com/office/drawing/2014/main" id="{8328127D-150E-B44E-BC89-0FD65043CCF2}"/>
              </a:ext>
            </a:extLst>
          </p:cNvPr>
          <p:cNvSpPr>
            <a:spLocks noGrp="1"/>
          </p:cNvSpPr>
          <p:nvPr>
            <p:ph type="body" sz="quarter" idx="17" hasCustomPrompt="1"/>
          </p:nvPr>
        </p:nvSpPr>
        <p:spPr>
          <a:xfrm>
            <a:off x="675037"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2" name="Column 2">
            <a:extLst>
              <a:ext uri="{FF2B5EF4-FFF2-40B4-BE49-F238E27FC236}">
                <a16:creationId xmlns:a16="http://schemas.microsoft.com/office/drawing/2014/main" id="{F6906905-9636-614B-830C-DF2EEB425EDD}"/>
              </a:ext>
            </a:extLst>
          </p:cNvPr>
          <p:cNvSpPr>
            <a:spLocks noGrp="1"/>
          </p:cNvSpPr>
          <p:nvPr>
            <p:ph type="body" sz="quarter" idx="18" hasCustomPrompt="1"/>
          </p:nvPr>
        </p:nvSpPr>
        <p:spPr>
          <a:xfrm>
            <a:off x="3959492"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1" name="Picture Placeholder 2">
            <a:extLst>
              <a:ext uri="{FF2B5EF4-FFF2-40B4-BE49-F238E27FC236}">
                <a16:creationId xmlns:a16="http://schemas.microsoft.com/office/drawing/2014/main" id="{9F580762-E4FC-D041-AD65-42DCA22C0A8F}"/>
              </a:ext>
            </a:extLst>
          </p:cNvPr>
          <p:cNvSpPr>
            <a:spLocks noGrp="1"/>
          </p:cNvSpPr>
          <p:nvPr>
            <p:ph type="pic" sz="quarter" idx="22"/>
          </p:nvPr>
        </p:nvSpPr>
        <p:spPr>
          <a:xfrm>
            <a:off x="7219950" y="1203325"/>
            <a:ext cx="4383088" cy="5654675"/>
          </a:xfrm>
        </p:spPr>
        <p:txBody>
          <a:bodyPr/>
          <a:lstStyle/>
          <a:p>
            <a:endParaRPr lang="en-US"/>
          </a:p>
        </p:txBody>
      </p:sp>
    </p:spTree>
    <p:extLst>
      <p:ext uri="{BB962C8B-B14F-4D97-AF65-F5344CB8AC3E}">
        <p14:creationId xmlns:p14="http://schemas.microsoft.com/office/powerpoint/2010/main" val="1582833425"/>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2 – Text Heavy / Grid - 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C90947-9FBD-3B47-AE88-71E04E581357}"/>
              </a:ext>
            </a:extLst>
          </p:cNvPr>
          <p:cNvSpPr/>
          <p:nvPr userDrawn="1"/>
        </p:nvSpPr>
        <p:spPr>
          <a:xfrm>
            <a:off x="9144091" y="745340"/>
            <a:ext cx="3047910" cy="6112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B2C9B86-2BA7-2C49-9B52-F95410DF7040}"/>
              </a:ext>
            </a:extLst>
          </p:cNvPr>
          <p:cNvPicPr>
            <a:picLocks noChangeAspect="1"/>
          </p:cNvPicPr>
          <p:nvPr userDrawn="1"/>
        </p:nvPicPr>
        <p:blipFill>
          <a:blip r:embed="rId2"/>
          <a:stretch>
            <a:fillRect/>
          </a:stretch>
        </p:blipFill>
        <p:spPr>
          <a:xfrm>
            <a:off x="9601147" y="1366154"/>
            <a:ext cx="2133798" cy="4871033"/>
          </a:xfrm>
          <a:prstGeom prst="rect">
            <a:avLst/>
          </a:prstGeom>
        </p:spPr>
      </p:pic>
      <p:sp>
        <p:nvSpPr>
          <p:cNvPr id="2" name="Footer Placeholder 1">
            <a:extLst>
              <a:ext uri="{FF2B5EF4-FFF2-40B4-BE49-F238E27FC236}">
                <a16:creationId xmlns:a16="http://schemas.microsoft.com/office/drawing/2014/main" id="{F305E351-B915-BD4D-A104-CE8A78E8773B}"/>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9" name="Chapter Title">
            <a:extLst>
              <a:ext uri="{FF2B5EF4-FFF2-40B4-BE49-F238E27FC236}">
                <a16:creationId xmlns:a16="http://schemas.microsoft.com/office/drawing/2014/main" id="{46F47BCD-2606-6446-B953-7EA51944FC59}"/>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B9889367-1837-7547-8ADE-81B765558950}"/>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B1670CB5-F520-4F4E-9416-10F61C177643}"/>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6" name="Body Text">
            <a:extLst>
              <a:ext uri="{FF2B5EF4-FFF2-40B4-BE49-F238E27FC236}">
                <a16:creationId xmlns:a16="http://schemas.microsoft.com/office/drawing/2014/main" id="{B923205D-6211-744A-A7D6-56BDC2958498}"/>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22814ED1-29B4-164D-A3B2-0C0FCADE43F1}"/>
              </a:ext>
            </a:extLst>
          </p:cNvPr>
          <p:cNvSpPr>
            <a:spLocks noGrp="1"/>
          </p:cNvSpPr>
          <p:nvPr>
            <p:ph type="body" sz="quarter" idx="17" hasCustomPrompt="1"/>
          </p:nvPr>
        </p:nvSpPr>
        <p:spPr>
          <a:xfrm>
            <a:off x="675037"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Column 2">
            <a:extLst>
              <a:ext uri="{FF2B5EF4-FFF2-40B4-BE49-F238E27FC236}">
                <a16:creationId xmlns:a16="http://schemas.microsoft.com/office/drawing/2014/main" id="{97E1AD9F-2EE3-7442-9BF2-6F9AFDC28085}"/>
              </a:ext>
            </a:extLst>
          </p:cNvPr>
          <p:cNvSpPr>
            <a:spLocks noGrp="1"/>
          </p:cNvSpPr>
          <p:nvPr>
            <p:ph type="body" sz="quarter" idx="18" hasCustomPrompt="1"/>
          </p:nvPr>
        </p:nvSpPr>
        <p:spPr>
          <a:xfrm>
            <a:off x="3959492"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3647896579"/>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2 – Text Heavy / Grid - VIOLE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C90947-9FBD-3B47-AE88-71E04E581357}"/>
              </a:ext>
            </a:extLst>
          </p:cNvPr>
          <p:cNvSpPr/>
          <p:nvPr userDrawn="1"/>
        </p:nvSpPr>
        <p:spPr>
          <a:xfrm>
            <a:off x="9144091" y="745340"/>
            <a:ext cx="3047910" cy="6112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93E3DBC-5438-6E46-92A8-F6F9A5B2B248}"/>
              </a:ext>
            </a:extLst>
          </p:cNvPr>
          <p:cNvPicPr>
            <a:picLocks noChangeAspect="1"/>
          </p:cNvPicPr>
          <p:nvPr userDrawn="1"/>
        </p:nvPicPr>
        <p:blipFill>
          <a:blip r:embed="rId2"/>
          <a:stretch>
            <a:fillRect/>
          </a:stretch>
        </p:blipFill>
        <p:spPr>
          <a:xfrm>
            <a:off x="9601147" y="1366154"/>
            <a:ext cx="2133799" cy="4871033"/>
          </a:xfrm>
          <a:prstGeom prst="rect">
            <a:avLst/>
          </a:prstGeom>
        </p:spPr>
      </p:pic>
      <p:sp>
        <p:nvSpPr>
          <p:cNvPr id="2" name="Footer Placeholder 1">
            <a:extLst>
              <a:ext uri="{FF2B5EF4-FFF2-40B4-BE49-F238E27FC236}">
                <a16:creationId xmlns:a16="http://schemas.microsoft.com/office/drawing/2014/main" id="{FBA38B5C-C304-CF4C-9CE1-76463371571E}"/>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9" name="Chapter Title">
            <a:extLst>
              <a:ext uri="{FF2B5EF4-FFF2-40B4-BE49-F238E27FC236}">
                <a16:creationId xmlns:a16="http://schemas.microsoft.com/office/drawing/2014/main" id="{9E4B0D1D-604E-5845-A559-76143769A40C}"/>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0B370684-59CB-9D48-9E3B-4A19CF85F57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CBEA7924-9977-A944-8820-5611CD6A14E7}"/>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6" name="Body Text">
            <a:extLst>
              <a:ext uri="{FF2B5EF4-FFF2-40B4-BE49-F238E27FC236}">
                <a16:creationId xmlns:a16="http://schemas.microsoft.com/office/drawing/2014/main" id="{E9167E63-18F2-B54A-93ED-51E4F364ED7E}"/>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9D45D5EF-D30C-1D4E-8C2E-CA2D9F7AD45C}"/>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Column 2">
            <a:extLst>
              <a:ext uri="{FF2B5EF4-FFF2-40B4-BE49-F238E27FC236}">
                <a16:creationId xmlns:a16="http://schemas.microsoft.com/office/drawing/2014/main" id="{364274DE-F93B-234F-80D3-BADE92110F0E}"/>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2026901559"/>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1_3 - Chapter Slide - RE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A1175B-4997-AD46-A66F-AD54249B30D1}"/>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6" name="Rectangle 15">
            <a:extLst>
              <a:ext uri="{FF2B5EF4-FFF2-40B4-BE49-F238E27FC236}">
                <a16:creationId xmlns:a16="http://schemas.microsoft.com/office/drawing/2014/main" id="{AE7ED1B1-2133-504B-8BC5-FCD9399E99FE}"/>
              </a:ext>
              <a:ext uri="{C183D7F6-B498-43B3-948B-1728B52AA6E4}">
                <adec:decorative xmlns:adec="http://schemas.microsoft.com/office/drawing/2017/decorative" val="1"/>
              </a:ext>
            </a:extLst>
          </p:cNvPr>
          <p:cNvSpPr/>
          <p:nvPr userDrawn="1"/>
        </p:nvSpPr>
        <p:spPr>
          <a:xfrm>
            <a:off x="4098431" y="1915042"/>
            <a:ext cx="8093569" cy="372787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0002E01B-5919-1E48-8DB8-F4682B597380}"/>
              </a:ext>
            </a:extLst>
          </p:cNvPr>
          <p:cNvSpPr>
            <a:spLocks noGrp="1"/>
          </p:cNvSpPr>
          <p:nvPr>
            <p:ph type="title" hasCustomPrompt="1"/>
          </p:nvPr>
        </p:nvSpPr>
        <p:spPr>
          <a:xfrm>
            <a:off x="4711954" y="2435708"/>
            <a:ext cx="6837047" cy="975530"/>
          </a:xfrm>
        </p:spPr>
        <p:txBody>
          <a:bodyPr/>
          <a:lstStyle>
            <a:lvl1pPr>
              <a:defRPr>
                <a:solidFill>
                  <a:schemeClr val="tx1"/>
                </a:solidFill>
              </a:defRPr>
            </a:lvl1pPr>
          </a:lstStyle>
          <a:p>
            <a:r>
              <a:rPr lang="en-US"/>
              <a:t>Click to edit Slide Title</a:t>
            </a:r>
          </a:p>
        </p:txBody>
      </p:sp>
      <p:sp>
        <p:nvSpPr>
          <p:cNvPr id="13" name="Subtitle">
            <a:extLst>
              <a:ext uri="{FF2B5EF4-FFF2-40B4-BE49-F238E27FC236}">
                <a16:creationId xmlns:a16="http://schemas.microsoft.com/office/drawing/2014/main" id="{59F5F042-B335-3A4E-8342-1F0AFC60A396}"/>
              </a:ext>
            </a:extLst>
          </p:cNvPr>
          <p:cNvSpPr>
            <a:spLocks noGrp="1"/>
          </p:cNvSpPr>
          <p:nvPr>
            <p:ph type="body" sz="quarter" idx="14" hasCustomPrompt="1"/>
          </p:nvPr>
        </p:nvSpPr>
        <p:spPr>
          <a:xfrm>
            <a:off x="4685360" y="3522419"/>
            <a:ext cx="3694112" cy="354013"/>
          </a:xfrm>
        </p:spPr>
        <p:txBody>
          <a:bodyPr>
            <a:noAutofit/>
          </a:bodyPr>
          <a:lstStyle>
            <a:lvl1pPr marL="0" indent="0">
              <a:buNone/>
              <a:defRPr sz="2000"/>
            </a:lvl1pPr>
          </a:lstStyle>
          <a:p>
            <a:pPr lvl="0"/>
            <a:r>
              <a:rPr lang="en-US"/>
              <a:t>Presentation Subtitle</a:t>
            </a:r>
          </a:p>
        </p:txBody>
      </p:sp>
      <p:sp>
        <p:nvSpPr>
          <p:cNvPr id="19" name="Display Date">
            <a:extLst>
              <a:ext uri="{FF2B5EF4-FFF2-40B4-BE49-F238E27FC236}">
                <a16:creationId xmlns:a16="http://schemas.microsoft.com/office/drawing/2014/main" id="{54440BB0-874B-1C48-9D14-D93811C53EF0}"/>
              </a:ext>
            </a:extLst>
          </p:cNvPr>
          <p:cNvSpPr>
            <a:spLocks noGrp="1"/>
          </p:cNvSpPr>
          <p:nvPr>
            <p:ph type="body" sz="quarter" idx="16" hasCustomPrompt="1"/>
          </p:nvPr>
        </p:nvSpPr>
        <p:spPr>
          <a:xfrm>
            <a:off x="4685360" y="4867058"/>
            <a:ext cx="1811481" cy="311531"/>
          </a:xfrm>
        </p:spPr>
        <p:txBody>
          <a:bodyPr>
            <a:noAutofit/>
          </a:bodyPr>
          <a:lstStyle>
            <a:lvl1pPr marL="0" indent="0">
              <a:buNone/>
              <a:defRPr sz="1800">
                <a:solidFill>
                  <a:schemeClr val="tx1"/>
                </a:solidFill>
              </a:defRPr>
            </a:lvl1pPr>
          </a:lstStyle>
          <a:p>
            <a:pPr lvl="0"/>
            <a:r>
              <a:rPr lang="en-US"/>
              <a:t>Date</a:t>
            </a:r>
          </a:p>
        </p:txBody>
      </p:sp>
      <p:sp>
        <p:nvSpPr>
          <p:cNvPr id="21" name="Name &amp; Surname">
            <a:extLst>
              <a:ext uri="{FF2B5EF4-FFF2-40B4-BE49-F238E27FC236}">
                <a16:creationId xmlns:a16="http://schemas.microsoft.com/office/drawing/2014/main" id="{D33C7042-0669-6148-9FAC-1EA8D47DBC39}"/>
              </a:ext>
            </a:extLst>
          </p:cNvPr>
          <p:cNvSpPr>
            <a:spLocks noGrp="1"/>
          </p:cNvSpPr>
          <p:nvPr>
            <p:ph type="body" sz="quarter" idx="15" hasCustomPrompt="1"/>
          </p:nvPr>
        </p:nvSpPr>
        <p:spPr>
          <a:xfrm>
            <a:off x="4685360" y="4476825"/>
            <a:ext cx="6739878" cy="311531"/>
          </a:xfrm>
        </p:spPr>
        <p:txBody>
          <a:bodyPr>
            <a:noAutofit/>
          </a:bodyPr>
          <a:lstStyle>
            <a:lvl1pPr marL="0" indent="0">
              <a:buNone/>
              <a:defRPr sz="1800">
                <a:solidFill>
                  <a:schemeClr val="tx1"/>
                </a:solidFill>
              </a:defRPr>
            </a:lvl1pPr>
          </a:lstStyle>
          <a:p>
            <a:pPr lvl="0"/>
            <a:r>
              <a:rPr lang="en-US"/>
              <a:t>Presenter Name(s)</a:t>
            </a:r>
          </a:p>
        </p:txBody>
      </p:sp>
      <p:pic>
        <p:nvPicPr>
          <p:cNvPr id="9" name="Picture 8" descr="McGraw Hill cube Logo">
            <a:extLst>
              <a:ext uri="{FF2B5EF4-FFF2-40B4-BE49-F238E27FC236}">
                <a16:creationId xmlns:a16="http://schemas.microsoft.com/office/drawing/2014/main" id="{6239E6B2-39D4-6948-B6F9-CFE0B3566D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Tree>
    <p:extLst>
      <p:ext uri="{BB962C8B-B14F-4D97-AF65-F5344CB8AC3E}">
        <p14:creationId xmlns:p14="http://schemas.microsoft.com/office/powerpoint/2010/main" val="871028101"/>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2 – Text Heavy / Grid -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C90947-9FBD-3B47-AE88-71E04E581357}"/>
              </a:ext>
            </a:extLst>
          </p:cNvPr>
          <p:cNvSpPr/>
          <p:nvPr userDrawn="1"/>
        </p:nvSpPr>
        <p:spPr>
          <a:xfrm>
            <a:off x="9144091" y="745340"/>
            <a:ext cx="3047910" cy="6112660"/>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952B30F-DA32-BD48-A150-841D2CC2002E}"/>
              </a:ext>
            </a:extLst>
          </p:cNvPr>
          <p:cNvPicPr>
            <a:picLocks noChangeAspect="1"/>
          </p:cNvPicPr>
          <p:nvPr userDrawn="1"/>
        </p:nvPicPr>
        <p:blipFill>
          <a:blip r:embed="rId2"/>
          <a:stretch>
            <a:fillRect/>
          </a:stretch>
        </p:blipFill>
        <p:spPr>
          <a:xfrm>
            <a:off x="9601147" y="1366154"/>
            <a:ext cx="2133800" cy="4871033"/>
          </a:xfrm>
          <a:prstGeom prst="rect">
            <a:avLst/>
          </a:prstGeom>
        </p:spPr>
      </p:pic>
      <p:sp>
        <p:nvSpPr>
          <p:cNvPr id="2" name="Footer Placeholder 1">
            <a:extLst>
              <a:ext uri="{FF2B5EF4-FFF2-40B4-BE49-F238E27FC236}">
                <a16:creationId xmlns:a16="http://schemas.microsoft.com/office/drawing/2014/main" id="{AFC14102-5D1F-CC47-96A6-0F8B125B3B14}"/>
              </a:ext>
              <a:ext uri="{C183D7F6-B498-43B3-948B-1728B52AA6E4}">
                <adec:decorative xmlns:adec="http://schemas.microsoft.com/office/drawing/2017/decorative" val="0"/>
              </a:ext>
            </a:extLst>
          </p:cNvPr>
          <p:cNvSpPr>
            <a:spLocks noGrp="1"/>
          </p:cNvSpPr>
          <p:nvPr>
            <p:ph type="ftr" sz="quarter" idx="20"/>
          </p:nvPr>
        </p:nvSpPr>
        <p:spPr/>
        <p:txBody>
          <a:bodyPr/>
          <a:lstStyle/>
          <a:p>
            <a:r>
              <a:rPr lang="en-US"/>
              <a:t>McGraw Hill Template</a:t>
            </a:r>
          </a:p>
        </p:txBody>
      </p:sp>
      <p:sp>
        <p:nvSpPr>
          <p:cNvPr id="19" name="Chapter Title">
            <a:extLst>
              <a:ext uri="{FF2B5EF4-FFF2-40B4-BE49-F238E27FC236}">
                <a16:creationId xmlns:a16="http://schemas.microsoft.com/office/drawing/2014/main" id="{FE7CC563-C876-8D49-9C67-CE4C3C65E648}"/>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30E17DB6-2150-0D46-8340-D3581FF40EC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34DD5738-B9A4-D446-8B86-A0199FBA6D81}"/>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6" name="Body Text">
            <a:extLst>
              <a:ext uri="{FF2B5EF4-FFF2-40B4-BE49-F238E27FC236}">
                <a16:creationId xmlns:a16="http://schemas.microsoft.com/office/drawing/2014/main" id="{31A62204-B7CF-0F47-9302-761175025296}"/>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C4D93840-F4DD-B843-BC4B-8AF7F98AB046}"/>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Column 2">
            <a:extLst>
              <a:ext uri="{FF2B5EF4-FFF2-40B4-BE49-F238E27FC236}">
                <a16:creationId xmlns:a16="http://schemas.microsoft.com/office/drawing/2014/main" id="{A2CB17AE-D121-8144-B913-2A0997DF2C73}"/>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139750650"/>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3 – Text Heavy / Arrow - L. H. PURPLE">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5177BBD6-89E5-8A4C-A618-63E9F5266BD7}"/>
              </a:ext>
              <a:ext uri="{C183D7F6-B498-43B3-948B-1728B52AA6E4}">
                <adec:decorative xmlns:adec="http://schemas.microsoft.com/office/drawing/2017/decorative" val="1"/>
              </a:ext>
            </a:extLst>
          </p:cNvPr>
          <p:cNvGrpSpPr/>
          <p:nvPr userDrawn="1"/>
        </p:nvGrpSpPr>
        <p:grpSpPr>
          <a:xfrm>
            <a:off x="-13447" y="1205031"/>
            <a:ext cx="11908923" cy="5164009"/>
            <a:chOff x="-13447" y="1205031"/>
            <a:chExt cx="11908923" cy="5164009"/>
          </a:xfrm>
        </p:grpSpPr>
        <p:grpSp>
          <p:nvGrpSpPr>
            <p:cNvPr id="53" name="Group 52">
              <a:extLst>
                <a:ext uri="{FF2B5EF4-FFF2-40B4-BE49-F238E27FC236}">
                  <a16:creationId xmlns:a16="http://schemas.microsoft.com/office/drawing/2014/main" id="{8A07E183-013B-4343-998D-88050E602673}"/>
                </a:ext>
              </a:extLst>
            </p:cNvPr>
            <p:cNvGrpSpPr/>
            <p:nvPr userDrawn="1"/>
          </p:nvGrpSpPr>
          <p:grpSpPr>
            <a:xfrm>
              <a:off x="10799406" y="1609994"/>
              <a:ext cx="1096070" cy="200297"/>
              <a:chOff x="10799406" y="1609994"/>
              <a:chExt cx="1096070" cy="200297"/>
            </a:xfrm>
          </p:grpSpPr>
          <p:sp>
            <p:nvSpPr>
              <p:cNvPr id="36" name="Rectangle 35">
                <a:extLst>
                  <a:ext uri="{FF2B5EF4-FFF2-40B4-BE49-F238E27FC236}">
                    <a16:creationId xmlns:a16="http://schemas.microsoft.com/office/drawing/2014/main" id="{6128CCC9-E183-EB47-863F-66E818DAF996}"/>
                  </a:ext>
                </a:extLst>
              </p:cNvPr>
              <p:cNvSpPr/>
              <p:nvPr userDrawn="1"/>
            </p:nvSpPr>
            <p:spPr>
              <a:xfrm rot="18900000">
                <a:off x="10799406" y="1609994"/>
                <a:ext cx="1013101"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E3AC1E5-E15F-2140-9827-AA174AFAE02C}"/>
                  </a:ext>
                </a:extLst>
              </p:cNvPr>
              <p:cNvSpPr/>
              <p:nvPr userDrawn="1"/>
            </p:nvSpPr>
            <p:spPr>
              <a:xfrm rot="18900000">
                <a:off x="10879377" y="1693580"/>
                <a:ext cx="101609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0780782-1930-9744-964A-B91E28E603A0}"/>
                </a:ext>
              </a:extLst>
            </p:cNvPr>
            <p:cNvGrpSpPr/>
            <p:nvPr userDrawn="1"/>
          </p:nvGrpSpPr>
          <p:grpSpPr>
            <a:xfrm>
              <a:off x="10894136" y="1205031"/>
              <a:ext cx="940179" cy="935947"/>
              <a:chOff x="10894136" y="1205031"/>
              <a:chExt cx="940179" cy="935947"/>
            </a:xfrm>
          </p:grpSpPr>
          <p:grpSp>
            <p:nvGrpSpPr>
              <p:cNvPr id="38" name="Group 37">
                <a:extLst>
                  <a:ext uri="{FF2B5EF4-FFF2-40B4-BE49-F238E27FC236}">
                    <a16:creationId xmlns:a16="http://schemas.microsoft.com/office/drawing/2014/main" id="{45EC1281-6FEB-A14E-8D42-5C0399A71E23}"/>
                  </a:ext>
                </a:extLst>
              </p:cNvPr>
              <p:cNvGrpSpPr/>
              <p:nvPr userDrawn="1"/>
            </p:nvGrpSpPr>
            <p:grpSpPr>
              <a:xfrm>
                <a:off x="10896080" y="1205031"/>
                <a:ext cx="938235" cy="929262"/>
                <a:chOff x="3969603" y="2167014"/>
                <a:chExt cx="929262" cy="929262"/>
              </a:xfrm>
              <a:solidFill>
                <a:srgbClr val="E3B9FC"/>
              </a:solidFill>
            </p:grpSpPr>
            <p:sp>
              <p:nvSpPr>
                <p:cNvPr id="47" name="Parallelogram 46">
                  <a:extLst>
                    <a:ext uri="{FF2B5EF4-FFF2-40B4-BE49-F238E27FC236}">
                      <a16:creationId xmlns:a16="http://schemas.microsoft.com/office/drawing/2014/main" id="{7D96E391-66F0-0645-9D24-AEA901FA1B2B}"/>
                    </a:ext>
                  </a:extLst>
                </p:cNvPr>
                <p:cNvSpPr/>
                <p:nvPr userDrawn="1"/>
              </p:nvSpPr>
              <p:spPr>
                <a:xfrm>
                  <a:off x="3969603" y="2168473"/>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arallelogram 47">
                  <a:extLst>
                    <a:ext uri="{FF2B5EF4-FFF2-40B4-BE49-F238E27FC236}">
                      <a16:creationId xmlns:a16="http://schemas.microsoft.com/office/drawing/2014/main" id="{0B1B1425-47C9-7C46-926A-21890752B4CD}"/>
                    </a:ext>
                  </a:extLst>
                </p:cNvPr>
                <p:cNvSpPr/>
                <p:nvPr userDrawn="1"/>
              </p:nvSpPr>
              <p:spPr>
                <a:xfrm rot="5400000" flipH="1">
                  <a:off x="4321438" y="2518849"/>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5195C950-E43E-BE48-8808-D0948E9FAB67}"/>
                  </a:ext>
                </a:extLst>
              </p:cNvPr>
              <p:cNvGrpSpPr/>
              <p:nvPr userDrawn="1"/>
            </p:nvGrpSpPr>
            <p:grpSpPr>
              <a:xfrm>
                <a:off x="10894136" y="1318957"/>
                <a:ext cx="831297" cy="822021"/>
                <a:chOff x="3966636" y="2277354"/>
                <a:chExt cx="823347" cy="822021"/>
              </a:xfrm>
              <a:solidFill>
                <a:srgbClr val="06235B"/>
              </a:solidFill>
            </p:grpSpPr>
            <p:sp>
              <p:nvSpPr>
                <p:cNvPr id="45" name="Parallelogram 61">
                  <a:extLst>
                    <a:ext uri="{FF2B5EF4-FFF2-40B4-BE49-F238E27FC236}">
                      <a16:creationId xmlns:a16="http://schemas.microsoft.com/office/drawing/2014/main" id="{9DCC372B-6B4D-924C-A629-07FA51756A14}"/>
                    </a:ext>
                  </a:extLst>
                </p:cNvPr>
                <p:cNvSpPr/>
                <p:nvPr userDrawn="1"/>
              </p:nvSpPr>
              <p:spPr>
                <a:xfrm>
                  <a:off x="3966636" y="2277354"/>
                  <a:ext cx="821312" cy="119886"/>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19886">
                      <a:moveTo>
                        <a:pt x="0" y="119886"/>
                      </a:moveTo>
                      <a:lnTo>
                        <a:pt x="112441" y="3175"/>
                      </a:lnTo>
                      <a:lnTo>
                        <a:pt x="821312" y="0"/>
                      </a:lnTo>
                      <a:lnTo>
                        <a:pt x="708871" y="116711"/>
                      </a:lnTo>
                      <a:lnTo>
                        <a:pt x="0" y="119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arallelogram 61">
                  <a:extLst>
                    <a:ext uri="{FF2B5EF4-FFF2-40B4-BE49-F238E27FC236}">
                      <a16:creationId xmlns:a16="http://schemas.microsoft.com/office/drawing/2014/main" id="{C32C7223-D73E-5F40-B470-48EB281F38CE}"/>
                    </a:ext>
                  </a:extLst>
                </p:cNvPr>
                <p:cNvSpPr/>
                <p:nvPr userDrawn="1"/>
              </p:nvSpPr>
              <p:spPr>
                <a:xfrm rot="16200000" flipH="1">
                  <a:off x="4317797" y="2627188"/>
                  <a:ext cx="821312" cy="123061"/>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8791 w 821312"/>
                    <a:gd name="connsiteY1" fmla="*/ 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23061 h 123061"/>
                    <a:gd name="connsiteX1" fmla="*/ 64816 w 821312"/>
                    <a:gd name="connsiteY1" fmla="*/ 0 h 123061"/>
                    <a:gd name="connsiteX2" fmla="*/ 821312 w 821312"/>
                    <a:gd name="connsiteY2" fmla="*/ 3175 h 123061"/>
                    <a:gd name="connsiteX3" fmla="*/ 708871 w 821312"/>
                    <a:gd name="connsiteY3" fmla="*/ 119886 h 123061"/>
                    <a:gd name="connsiteX4" fmla="*/ 0 w 821312"/>
                    <a:gd name="connsiteY4" fmla="*/ 123061 h 12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23061">
                      <a:moveTo>
                        <a:pt x="0" y="123061"/>
                      </a:moveTo>
                      <a:lnTo>
                        <a:pt x="64816" y="0"/>
                      </a:lnTo>
                      <a:lnTo>
                        <a:pt x="821312" y="3175"/>
                      </a:lnTo>
                      <a:lnTo>
                        <a:pt x="708871" y="119886"/>
                      </a:lnTo>
                      <a:lnTo>
                        <a:pt x="0" y="123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a:extLst>
                <a:ext uri="{FF2B5EF4-FFF2-40B4-BE49-F238E27FC236}">
                  <a16:creationId xmlns:a16="http://schemas.microsoft.com/office/drawing/2014/main" id="{3B25C319-2990-5F44-9E6C-9230EDFA1D64}"/>
                </a:ext>
              </a:extLst>
            </p:cNvPr>
            <p:cNvGrpSpPr/>
            <p:nvPr userDrawn="1"/>
          </p:nvGrpSpPr>
          <p:grpSpPr>
            <a:xfrm>
              <a:off x="-13447" y="6149065"/>
              <a:ext cx="11072003" cy="219975"/>
              <a:chOff x="-13447" y="6149065"/>
              <a:chExt cx="11072003" cy="219975"/>
            </a:xfrm>
          </p:grpSpPr>
          <p:sp>
            <p:nvSpPr>
              <p:cNvPr id="43" name="Rectangle 42">
                <a:extLst>
                  <a:ext uri="{FF2B5EF4-FFF2-40B4-BE49-F238E27FC236}">
                    <a16:creationId xmlns:a16="http://schemas.microsoft.com/office/drawing/2014/main" id="{05832D2A-E5F4-3147-B1F2-0F66239A3AFE}"/>
                  </a:ext>
                </a:extLst>
              </p:cNvPr>
              <p:cNvSpPr/>
              <p:nvPr userDrawn="1"/>
            </p:nvSpPr>
            <p:spPr>
              <a:xfrm>
                <a:off x="-13446" y="6149065"/>
                <a:ext cx="11021108"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1BE06FC-1F60-7648-8CD3-2993C5D1A6AB}"/>
                  </a:ext>
                </a:extLst>
              </p:cNvPr>
              <p:cNvSpPr/>
              <p:nvPr userDrawn="1"/>
            </p:nvSpPr>
            <p:spPr>
              <a:xfrm>
                <a:off x="-13447" y="6252329"/>
                <a:ext cx="11072003"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E7E466A8-3EE2-8347-9B9C-FE56409F0248}"/>
                </a:ext>
              </a:extLst>
            </p:cNvPr>
            <p:cNvGrpSpPr/>
            <p:nvPr userDrawn="1"/>
          </p:nvGrpSpPr>
          <p:grpSpPr>
            <a:xfrm>
              <a:off x="10905626" y="1984376"/>
              <a:ext cx="221104" cy="4371214"/>
              <a:chOff x="10905626" y="1984376"/>
              <a:chExt cx="221104" cy="4371214"/>
            </a:xfrm>
          </p:grpSpPr>
          <p:sp>
            <p:nvSpPr>
              <p:cNvPr id="51" name="Rectangle 50">
                <a:extLst>
                  <a:ext uri="{FF2B5EF4-FFF2-40B4-BE49-F238E27FC236}">
                    <a16:creationId xmlns:a16="http://schemas.microsoft.com/office/drawing/2014/main" id="{CB74D01D-AF7D-F546-9D97-25EB36CB7AB2}"/>
                  </a:ext>
                </a:extLst>
              </p:cNvPr>
              <p:cNvSpPr/>
              <p:nvPr userDrawn="1"/>
            </p:nvSpPr>
            <p:spPr>
              <a:xfrm rot="16200000">
                <a:off x="8837278" y="4052724"/>
                <a:ext cx="4254534" cy="117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DE4EF2A-625F-DE47-B16E-96317A6EF3C6}"/>
                  </a:ext>
                </a:extLst>
              </p:cNvPr>
              <p:cNvSpPr/>
              <p:nvPr userDrawn="1"/>
            </p:nvSpPr>
            <p:spPr>
              <a:xfrm rot="16200000">
                <a:off x="8907603" y="4136464"/>
                <a:ext cx="4320415" cy="117838"/>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Footer Placeholder 1">
            <a:extLst>
              <a:ext uri="{FF2B5EF4-FFF2-40B4-BE49-F238E27FC236}">
                <a16:creationId xmlns:a16="http://schemas.microsoft.com/office/drawing/2014/main" id="{C399DEEC-FB65-6B40-99C0-B38B502ABA32}"/>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28" name="Chapter Title">
            <a:extLst>
              <a:ext uri="{FF2B5EF4-FFF2-40B4-BE49-F238E27FC236}">
                <a16:creationId xmlns:a16="http://schemas.microsoft.com/office/drawing/2014/main" id="{43C2F540-BC4F-4F4B-A13F-64EFF4C3B670}"/>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9" name="Pg">
            <a:extLst>
              <a:ext uri="{FF2B5EF4-FFF2-40B4-BE49-F238E27FC236}">
                <a16:creationId xmlns:a16="http://schemas.microsoft.com/office/drawing/2014/main" id="{A8099171-5756-5C41-97AC-1AFF8DDD9B63}"/>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7" name="Title 1">
            <a:extLst>
              <a:ext uri="{FF2B5EF4-FFF2-40B4-BE49-F238E27FC236}">
                <a16:creationId xmlns:a16="http://schemas.microsoft.com/office/drawing/2014/main" id="{CE4F8156-A223-6D49-A819-DDA0DC712A4A}"/>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26" name="Column 1">
            <a:extLst>
              <a:ext uri="{FF2B5EF4-FFF2-40B4-BE49-F238E27FC236}">
                <a16:creationId xmlns:a16="http://schemas.microsoft.com/office/drawing/2014/main" id="{D0E48077-2819-8A49-A05C-6703D2804F95}"/>
              </a:ext>
            </a:extLst>
          </p:cNvPr>
          <p:cNvSpPr>
            <a:spLocks noGrp="1"/>
          </p:cNvSpPr>
          <p:nvPr>
            <p:ph type="body" sz="quarter" idx="16" hasCustomPrompt="1"/>
          </p:nvPr>
        </p:nvSpPr>
        <p:spPr>
          <a:xfrm>
            <a:off x="677634" y="1736496"/>
            <a:ext cx="3201988" cy="4374092"/>
          </a:xfrm>
          <a:prstGeom prst="rect">
            <a:avLst/>
          </a:prstGeom>
        </p:spPr>
        <p:txBody>
          <a:bodyPr>
            <a:normAutofit/>
          </a:bodyPr>
          <a:lstStyle>
            <a:lvl1pPr marL="0" indent="0">
              <a:lnSpc>
                <a:spcPct val="100000"/>
              </a:lnSpc>
              <a:spcBef>
                <a:spcPts val="0"/>
              </a:spcBef>
              <a:buNone/>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r>
              <a:rPr lang="en-US" b="1">
                <a:solidFill>
                  <a:srgbClr val="333333"/>
                </a:solidFill>
                <a:latin typeface="Arial" panose="020B0604020202020204" pitchFamily="34" charset="0"/>
                <a:cs typeface="Arial" panose="020B0604020202020204" pitchFamily="34" charset="0"/>
              </a:rPr>
              <a:t> </a:t>
            </a:r>
            <a:r>
              <a:rPr lang="en-US"/>
              <a:t>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a:p>
            <a:pPr lvl="0"/>
            <a:endParaRPr lang="en-US"/>
          </a:p>
        </p:txBody>
      </p:sp>
      <p:sp>
        <p:nvSpPr>
          <p:cNvPr id="30" name="Column 2">
            <a:extLst>
              <a:ext uri="{FF2B5EF4-FFF2-40B4-BE49-F238E27FC236}">
                <a16:creationId xmlns:a16="http://schemas.microsoft.com/office/drawing/2014/main" id="{92FCC806-979D-BB45-BD58-D2DFE35FAEEB}"/>
              </a:ext>
            </a:extLst>
          </p:cNvPr>
          <p:cNvSpPr>
            <a:spLocks noGrp="1"/>
          </p:cNvSpPr>
          <p:nvPr>
            <p:ph type="body" sz="quarter" idx="17" hasCustomPrompt="1"/>
          </p:nvPr>
        </p:nvSpPr>
        <p:spPr>
          <a:xfrm>
            <a:off x="4199078" y="1738591"/>
            <a:ext cx="6053560" cy="4168775"/>
          </a:xfrm>
          <a:prstGeom prst="rect">
            <a:avLst/>
          </a:prstGeom>
        </p:spPr>
        <p:txBody>
          <a:bodyPr>
            <a:noAutofit/>
          </a:bodyPr>
          <a:lstStyle>
            <a:lvl1pPr>
              <a:lnSpc>
                <a:spcPct val="100000"/>
              </a:lnSpc>
              <a:spcBef>
                <a:spcPts val="0"/>
              </a:spcBef>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endParaRPr lang="en-US">
              <a:solidFill>
                <a:srgbClr val="333333"/>
              </a:solidFill>
              <a:latin typeface="Arial" panose="020B0604020202020204" pitchFamily="34" charset="0"/>
              <a:cs typeface="Arial" panose="020B0604020202020204" pitchFamily="34" charset="0"/>
            </a:endParaRP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Vivamus</a:t>
            </a:r>
            <a:r>
              <a:rPr lang="en-US">
                <a:latin typeface="Arial" panose="020B0604020202020204" pitchFamily="34" charset="0"/>
                <a:cs typeface="Arial" panose="020B0604020202020204" pitchFamily="34" charset="0"/>
              </a:rPr>
              <a:t> magna </a:t>
            </a:r>
            <a:r>
              <a:rPr lang="en-US" err="1">
                <a:latin typeface="Arial" panose="020B0604020202020204" pitchFamily="34" charset="0"/>
                <a:cs typeface="Arial" panose="020B0604020202020204" pitchFamily="34" charset="0"/>
              </a:rPr>
              <a:t>justo</a:t>
            </a:r>
            <a:r>
              <a:rPr lang="en-US">
                <a:latin typeface="Arial" panose="020B0604020202020204" pitchFamily="34" charset="0"/>
                <a:cs typeface="Arial" panose="020B0604020202020204" pitchFamily="34" charset="0"/>
              </a:rPr>
              <a:t>, lacinia </a:t>
            </a:r>
            <a:r>
              <a:rPr lang="en-US" err="1">
                <a:latin typeface="Arial" panose="020B0604020202020204" pitchFamily="34" charset="0"/>
                <a:cs typeface="Arial" panose="020B0604020202020204" pitchFamily="34" charset="0"/>
              </a:rPr>
              <a:t>eget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sed, convallis at </a:t>
            </a:r>
            <a:r>
              <a:rPr lang="en-US" err="1">
                <a:latin typeface="Arial" panose="020B0604020202020204" pitchFamily="34" charset="0"/>
                <a:cs typeface="Arial" panose="020B0604020202020204" pitchFamily="34" charset="0"/>
              </a:rPr>
              <a:t>tellus</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Praesent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sapien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massa</a:t>
            </a:r>
            <a:r>
              <a:rPr lang="en-US">
                <a:latin typeface="Arial" panose="020B0604020202020204" pitchFamily="34" charset="0"/>
                <a:cs typeface="Arial" panose="020B0604020202020204" pitchFamily="34" charset="0"/>
              </a:rPr>
              <a:t>, convallis a </a:t>
            </a:r>
            <a:r>
              <a:rPr lang="en-US" err="1">
                <a:latin typeface="Arial" panose="020B0604020202020204" pitchFamily="34" charset="0"/>
                <a:cs typeface="Arial" panose="020B0604020202020204" pitchFamily="34" charset="0"/>
              </a:rPr>
              <a:t>pellentesque</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nec</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egestas</a:t>
            </a:r>
            <a:r>
              <a:rPr lang="en-US">
                <a:latin typeface="Arial" panose="020B0604020202020204" pitchFamily="34" charset="0"/>
                <a:cs typeface="Arial" panose="020B0604020202020204" pitchFamily="34" charset="0"/>
              </a:rPr>
              <a:t> non nisi.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Vestibulum ac diam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quam</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vehicula</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elementum</a:t>
            </a:r>
            <a:r>
              <a:rPr lang="en-US">
                <a:latin typeface="Arial" panose="020B0604020202020204" pitchFamily="34" charset="0"/>
                <a:cs typeface="Arial" panose="020B0604020202020204" pitchFamily="34" charset="0"/>
              </a:rPr>
              <a:t> sed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dui.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Sed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lectus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nibh</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Curbitur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arcu</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erat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accumsan</a:t>
            </a:r>
            <a:r>
              <a:rPr lang="en-US">
                <a:latin typeface="Arial" panose="020B0604020202020204" pitchFamily="34" charset="0"/>
                <a:cs typeface="Arial" panose="020B0604020202020204" pitchFamily="34" charset="0"/>
              </a:rPr>
              <a:t> id </a:t>
            </a:r>
            <a:r>
              <a:rPr lang="en-US" err="1">
                <a:latin typeface="Arial" panose="020B0604020202020204" pitchFamily="34" charset="0"/>
                <a:cs typeface="Arial" panose="020B0604020202020204" pitchFamily="34" charset="0"/>
              </a:rPr>
              <a:t>imperdiet</a:t>
            </a:r>
            <a:r>
              <a:rPr lang="en-US">
                <a:latin typeface="Arial" panose="020B0604020202020204" pitchFamily="34" charset="0"/>
                <a:cs typeface="Arial" panose="020B0604020202020204" pitchFamily="34" charset="0"/>
              </a:rPr>
              <a:t> et,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sem.</a:t>
            </a:r>
          </a:p>
          <a:p>
            <a:pPr lvl="0"/>
            <a:endParaRPr lang="en-US"/>
          </a:p>
        </p:txBody>
      </p:sp>
    </p:spTree>
    <p:extLst>
      <p:ext uri="{BB962C8B-B14F-4D97-AF65-F5344CB8AC3E}">
        <p14:creationId xmlns:p14="http://schemas.microsoft.com/office/powerpoint/2010/main" val="771856773"/>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3 – Text Heavy / Arrow - RE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F32332A-D1E5-0344-8F4A-15782F24E227}"/>
              </a:ext>
              <a:ext uri="{C183D7F6-B498-43B3-948B-1728B52AA6E4}">
                <adec:decorative xmlns:adec="http://schemas.microsoft.com/office/drawing/2017/decorative" val="1"/>
              </a:ext>
            </a:extLst>
          </p:cNvPr>
          <p:cNvGrpSpPr/>
          <p:nvPr userDrawn="1"/>
        </p:nvGrpSpPr>
        <p:grpSpPr>
          <a:xfrm>
            <a:off x="-14169" y="1205032"/>
            <a:ext cx="11851251" cy="5142543"/>
            <a:chOff x="-14169" y="507347"/>
            <a:chExt cx="11851251" cy="5142543"/>
          </a:xfrm>
          <a:solidFill>
            <a:schemeClr val="accent1"/>
          </a:solidFill>
        </p:grpSpPr>
        <p:sp>
          <p:nvSpPr>
            <p:cNvPr id="10" name="Rectangle 9">
              <a:extLst>
                <a:ext uri="{FF2B5EF4-FFF2-40B4-BE49-F238E27FC236}">
                  <a16:creationId xmlns:a16="http://schemas.microsoft.com/office/drawing/2014/main" id="{5D639499-1066-AF40-AE90-26A09D51A0AE}"/>
                </a:ext>
              </a:extLst>
            </p:cNvPr>
            <p:cNvSpPr/>
            <p:nvPr/>
          </p:nvSpPr>
          <p:spPr>
            <a:xfrm>
              <a:off x="-14169" y="5425748"/>
              <a:ext cx="11151988"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41F98C-5BFA-6740-9613-30D0EA32ABE5}"/>
                </a:ext>
              </a:extLst>
            </p:cNvPr>
            <p:cNvSpPr/>
            <p:nvPr userDrawn="1"/>
          </p:nvSpPr>
          <p:spPr>
            <a:xfrm rot="16200000">
              <a:off x="8840690" y="3352762"/>
              <a:ext cx="436425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82A5495-6A16-7E4F-A10F-15796EDFE106}"/>
                </a:ext>
              </a:extLst>
            </p:cNvPr>
            <p:cNvGrpSpPr/>
            <p:nvPr userDrawn="1"/>
          </p:nvGrpSpPr>
          <p:grpSpPr>
            <a:xfrm>
              <a:off x="10907820" y="507347"/>
              <a:ext cx="929262" cy="929262"/>
              <a:chOff x="10912844" y="507347"/>
              <a:chExt cx="929262" cy="929262"/>
            </a:xfrm>
            <a:grpFill/>
          </p:grpSpPr>
          <p:sp>
            <p:nvSpPr>
              <p:cNvPr id="18" name="Parallelogram 17">
                <a:extLst>
                  <a:ext uri="{FF2B5EF4-FFF2-40B4-BE49-F238E27FC236}">
                    <a16:creationId xmlns:a16="http://schemas.microsoft.com/office/drawing/2014/main" id="{621988DE-95DC-EE45-B046-15D64BBAD7B4}"/>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8C4E5648-7B44-9343-B639-CE2FCAA69CE2}"/>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86DBC325-AACD-E348-B1CE-AA37A6B0B9CF}"/>
                </a:ext>
              </a:extLst>
            </p:cNvPr>
            <p:cNvSpPr/>
            <p:nvPr/>
          </p:nvSpPr>
          <p:spPr>
            <a:xfrm rot="8100000">
              <a:off x="10845762" y="910161"/>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Footer Placeholder 1">
            <a:extLst>
              <a:ext uri="{FF2B5EF4-FFF2-40B4-BE49-F238E27FC236}">
                <a16:creationId xmlns:a16="http://schemas.microsoft.com/office/drawing/2014/main" id="{07360358-6D06-CC44-8D16-DB5DC5849513}"/>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20" name="Chapter Title">
            <a:extLst>
              <a:ext uri="{FF2B5EF4-FFF2-40B4-BE49-F238E27FC236}">
                <a16:creationId xmlns:a16="http://schemas.microsoft.com/office/drawing/2014/main" id="{7C7FF68D-EE65-2F48-93AE-190A7B1020A9}"/>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3" name="Pg">
            <a:extLst>
              <a:ext uri="{FF2B5EF4-FFF2-40B4-BE49-F238E27FC236}">
                <a16:creationId xmlns:a16="http://schemas.microsoft.com/office/drawing/2014/main" id="{74E3B440-1518-AF4D-8F84-A9675B04F0A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3612D239-8581-4C4B-90B8-B54512088E1B}"/>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7" name="Column 1">
            <a:extLst>
              <a:ext uri="{FF2B5EF4-FFF2-40B4-BE49-F238E27FC236}">
                <a16:creationId xmlns:a16="http://schemas.microsoft.com/office/drawing/2014/main" id="{599A04D7-A149-394C-B40F-92490463FE9B}"/>
              </a:ext>
            </a:extLst>
          </p:cNvPr>
          <p:cNvSpPr>
            <a:spLocks noGrp="1"/>
          </p:cNvSpPr>
          <p:nvPr>
            <p:ph type="body" sz="quarter" idx="16" hasCustomPrompt="1"/>
          </p:nvPr>
        </p:nvSpPr>
        <p:spPr>
          <a:xfrm>
            <a:off x="677634" y="1736496"/>
            <a:ext cx="3201988" cy="4374092"/>
          </a:xfrm>
          <a:prstGeom prst="rect">
            <a:avLst/>
          </a:prstGeom>
        </p:spPr>
        <p:txBody>
          <a:bodyPr>
            <a:normAutofit/>
          </a:bodyPr>
          <a:lstStyle>
            <a:lvl1pPr marL="0" indent="0">
              <a:lnSpc>
                <a:spcPct val="100000"/>
              </a:lnSpc>
              <a:spcBef>
                <a:spcPts val="0"/>
              </a:spcBef>
              <a:buNone/>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r>
              <a:rPr lang="en-US" b="1">
                <a:solidFill>
                  <a:srgbClr val="333333"/>
                </a:solidFill>
                <a:latin typeface="Arial" panose="020B0604020202020204" pitchFamily="34" charset="0"/>
                <a:cs typeface="Arial" panose="020B0604020202020204" pitchFamily="34" charset="0"/>
              </a:rPr>
              <a:t> </a:t>
            </a:r>
            <a:r>
              <a:rPr lang="en-US"/>
              <a:t>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a:p>
            <a:pPr lvl="0"/>
            <a:endParaRPr lang="en-US"/>
          </a:p>
        </p:txBody>
      </p:sp>
      <p:sp>
        <p:nvSpPr>
          <p:cNvPr id="12" name="Column 2">
            <a:extLst>
              <a:ext uri="{FF2B5EF4-FFF2-40B4-BE49-F238E27FC236}">
                <a16:creationId xmlns:a16="http://schemas.microsoft.com/office/drawing/2014/main" id="{F5F1C930-B750-C841-B8C0-548499F4AFC7}"/>
              </a:ext>
            </a:extLst>
          </p:cNvPr>
          <p:cNvSpPr>
            <a:spLocks noGrp="1"/>
          </p:cNvSpPr>
          <p:nvPr>
            <p:ph type="body" sz="quarter" idx="17" hasCustomPrompt="1"/>
          </p:nvPr>
        </p:nvSpPr>
        <p:spPr>
          <a:xfrm>
            <a:off x="4199078" y="1738591"/>
            <a:ext cx="6053560" cy="4168775"/>
          </a:xfrm>
          <a:prstGeom prst="rect">
            <a:avLst/>
          </a:prstGeom>
        </p:spPr>
        <p:txBody>
          <a:bodyPr>
            <a:noAutofit/>
          </a:bodyPr>
          <a:lstStyle>
            <a:lvl1pPr>
              <a:lnSpc>
                <a:spcPct val="100000"/>
              </a:lnSpc>
              <a:spcBef>
                <a:spcPts val="0"/>
              </a:spcBef>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endParaRPr lang="en-US">
              <a:solidFill>
                <a:srgbClr val="333333"/>
              </a:solidFill>
              <a:latin typeface="Arial" panose="020B0604020202020204" pitchFamily="34" charset="0"/>
              <a:cs typeface="Arial" panose="020B0604020202020204" pitchFamily="34" charset="0"/>
            </a:endParaRP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Vivamus</a:t>
            </a:r>
            <a:r>
              <a:rPr lang="en-US">
                <a:latin typeface="Arial" panose="020B0604020202020204" pitchFamily="34" charset="0"/>
                <a:cs typeface="Arial" panose="020B0604020202020204" pitchFamily="34" charset="0"/>
              </a:rPr>
              <a:t> magna </a:t>
            </a:r>
            <a:r>
              <a:rPr lang="en-US" err="1">
                <a:latin typeface="Arial" panose="020B0604020202020204" pitchFamily="34" charset="0"/>
                <a:cs typeface="Arial" panose="020B0604020202020204" pitchFamily="34" charset="0"/>
              </a:rPr>
              <a:t>justo</a:t>
            </a:r>
            <a:r>
              <a:rPr lang="en-US">
                <a:latin typeface="Arial" panose="020B0604020202020204" pitchFamily="34" charset="0"/>
                <a:cs typeface="Arial" panose="020B0604020202020204" pitchFamily="34" charset="0"/>
              </a:rPr>
              <a:t>, lacinia </a:t>
            </a:r>
            <a:r>
              <a:rPr lang="en-US" err="1">
                <a:latin typeface="Arial" panose="020B0604020202020204" pitchFamily="34" charset="0"/>
                <a:cs typeface="Arial" panose="020B0604020202020204" pitchFamily="34" charset="0"/>
              </a:rPr>
              <a:t>eget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sed, convallis at </a:t>
            </a:r>
            <a:r>
              <a:rPr lang="en-US" err="1">
                <a:latin typeface="Arial" panose="020B0604020202020204" pitchFamily="34" charset="0"/>
                <a:cs typeface="Arial" panose="020B0604020202020204" pitchFamily="34" charset="0"/>
              </a:rPr>
              <a:t>tellus</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Praesent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sapien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massa</a:t>
            </a:r>
            <a:r>
              <a:rPr lang="en-US">
                <a:latin typeface="Arial" panose="020B0604020202020204" pitchFamily="34" charset="0"/>
                <a:cs typeface="Arial" panose="020B0604020202020204" pitchFamily="34" charset="0"/>
              </a:rPr>
              <a:t>, convallis a </a:t>
            </a:r>
            <a:r>
              <a:rPr lang="en-US" err="1">
                <a:latin typeface="Arial" panose="020B0604020202020204" pitchFamily="34" charset="0"/>
                <a:cs typeface="Arial" panose="020B0604020202020204" pitchFamily="34" charset="0"/>
              </a:rPr>
              <a:t>pellentesque</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nec</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egestas</a:t>
            </a:r>
            <a:r>
              <a:rPr lang="en-US">
                <a:latin typeface="Arial" panose="020B0604020202020204" pitchFamily="34" charset="0"/>
                <a:cs typeface="Arial" panose="020B0604020202020204" pitchFamily="34" charset="0"/>
              </a:rPr>
              <a:t> non nisi.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Vestibulum ac diam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quam</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vehicula</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elementum</a:t>
            </a:r>
            <a:r>
              <a:rPr lang="en-US">
                <a:latin typeface="Arial" panose="020B0604020202020204" pitchFamily="34" charset="0"/>
                <a:cs typeface="Arial" panose="020B0604020202020204" pitchFamily="34" charset="0"/>
              </a:rPr>
              <a:t> sed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dui.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Sed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lectus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nibh</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Curbitur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arcu</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erat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accumsan</a:t>
            </a:r>
            <a:r>
              <a:rPr lang="en-US">
                <a:latin typeface="Arial" panose="020B0604020202020204" pitchFamily="34" charset="0"/>
                <a:cs typeface="Arial" panose="020B0604020202020204" pitchFamily="34" charset="0"/>
              </a:rPr>
              <a:t> id </a:t>
            </a:r>
            <a:r>
              <a:rPr lang="en-US" err="1">
                <a:latin typeface="Arial" panose="020B0604020202020204" pitchFamily="34" charset="0"/>
                <a:cs typeface="Arial" panose="020B0604020202020204" pitchFamily="34" charset="0"/>
              </a:rPr>
              <a:t>imperdiet</a:t>
            </a:r>
            <a:r>
              <a:rPr lang="en-US">
                <a:latin typeface="Arial" panose="020B0604020202020204" pitchFamily="34" charset="0"/>
                <a:cs typeface="Arial" panose="020B0604020202020204" pitchFamily="34" charset="0"/>
              </a:rPr>
              <a:t> et,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sem.</a:t>
            </a:r>
          </a:p>
          <a:p>
            <a:pPr lvl="0"/>
            <a:endParaRPr lang="en-US"/>
          </a:p>
        </p:txBody>
      </p:sp>
    </p:spTree>
    <p:extLst>
      <p:ext uri="{BB962C8B-B14F-4D97-AF65-F5344CB8AC3E}">
        <p14:creationId xmlns:p14="http://schemas.microsoft.com/office/powerpoint/2010/main" val="2404070602"/>
      </p:ext>
    </p:extLst>
  </p:cSld>
  <p:clrMapOvr>
    <a:masterClrMapping/>
  </p:clrMapOvr>
  <p:extLst>
    <p:ext uri="{DCECCB84-F9BA-43D5-87BE-67443E8EF086}">
      <p15:sldGuideLst xmlns:p15="http://schemas.microsoft.com/office/powerpoint/2012/main">
        <p15:guide id="4" orient="horz" pos="4200" userDrawn="1">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4 – Text Heavy - WHITE">
    <p:spTree>
      <p:nvGrpSpPr>
        <p:cNvPr id="1" name=""/>
        <p:cNvGrpSpPr/>
        <p:nvPr/>
      </p:nvGrpSpPr>
      <p:grpSpPr>
        <a:xfrm>
          <a:off x="0" y="0"/>
          <a:ext cx="0" cy="0"/>
          <a:chOff x="0" y="0"/>
          <a:chExt cx="0" cy="0"/>
        </a:xfrm>
      </p:grpSpPr>
      <p:sp>
        <p:nvSpPr>
          <p:cNvPr id="9" name="Chapter Title">
            <a:extLst>
              <a:ext uri="{FF2B5EF4-FFF2-40B4-BE49-F238E27FC236}">
                <a16:creationId xmlns:a16="http://schemas.microsoft.com/office/drawing/2014/main" id="{6270A90D-500C-E74E-8060-95448D45EE96}"/>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 name="Footer Placeholder 1">
            <a:extLst>
              <a:ext uri="{FF2B5EF4-FFF2-40B4-BE49-F238E27FC236}">
                <a16:creationId xmlns:a16="http://schemas.microsoft.com/office/drawing/2014/main" id="{547549A0-DD2F-6C43-86AE-FF641D1700A1}"/>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2" name="Pg">
            <a:extLst>
              <a:ext uri="{FF2B5EF4-FFF2-40B4-BE49-F238E27FC236}">
                <a16:creationId xmlns:a16="http://schemas.microsoft.com/office/drawing/2014/main" id="{BF1DBC1E-7F69-B843-B19E-79A078D9478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4AF4E5FD-8EB6-BE45-B712-8F1275A7C80A}"/>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18" name="Column 1">
            <a:extLst>
              <a:ext uri="{FF2B5EF4-FFF2-40B4-BE49-F238E27FC236}">
                <a16:creationId xmlns:a16="http://schemas.microsoft.com/office/drawing/2014/main" id="{D98A9DBF-922D-A54A-AEA9-91C2162DC5FC}"/>
              </a:ext>
            </a:extLst>
          </p:cNvPr>
          <p:cNvSpPr>
            <a:spLocks noGrp="1"/>
          </p:cNvSpPr>
          <p:nvPr>
            <p:ph type="body" sz="quarter" idx="16" hasCustomPrompt="1"/>
          </p:nvPr>
        </p:nvSpPr>
        <p:spPr>
          <a:xfrm>
            <a:off x="677634" y="1736496"/>
            <a:ext cx="3201988" cy="4374092"/>
          </a:xfrm>
          <a:prstGeom prst="rect">
            <a:avLst/>
          </a:prstGeom>
        </p:spPr>
        <p:txBody>
          <a:bodyPr>
            <a:normAutofit/>
          </a:bodyPr>
          <a:lstStyle>
            <a:lvl1pPr marL="0" indent="0">
              <a:lnSpc>
                <a:spcPct val="100000"/>
              </a:lnSpc>
              <a:spcBef>
                <a:spcPts val="0"/>
              </a:spcBef>
              <a:buNone/>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r>
              <a:rPr lang="en-US" b="1">
                <a:solidFill>
                  <a:srgbClr val="333333"/>
                </a:solidFill>
                <a:latin typeface="Arial" panose="020B0604020202020204" pitchFamily="34" charset="0"/>
                <a:cs typeface="Arial" panose="020B0604020202020204" pitchFamily="34" charset="0"/>
              </a:rPr>
              <a:t> </a:t>
            </a:r>
            <a:r>
              <a:rPr lang="en-US"/>
              <a:t>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a:p>
            <a:pPr lvl="0"/>
            <a:endParaRPr lang="en-US"/>
          </a:p>
        </p:txBody>
      </p:sp>
      <p:sp>
        <p:nvSpPr>
          <p:cNvPr id="16" name="Column 2">
            <a:extLst>
              <a:ext uri="{FF2B5EF4-FFF2-40B4-BE49-F238E27FC236}">
                <a16:creationId xmlns:a16="http://schemas.microsoft.com/office/drawing/2014/main" id="{6F862A84-E061-8143-BCE7-4C9B9A9B5E54}"/>
              </a:ext>
            </a:extLst>
          </p:cNvPr>
          <p:cNvSpPr>
            <a:spLocks noGrp="1"/>
          </p:cNvSpPr>
          <p:nvPr>
            <p:ph type="body" sz="quarter" idx="17" hasCustomPrompt="1"/>
          </p:nvPr>
        </p:nvSpPr>
        <p:spPr>
          <a:xfrm>
            <a:off x="4199078" y="1738591"/>
            <a:ext cx="6053560" cy="4168775"/>
          </a:xfrm>
          <a:prstGeom prst="rect">
            <a:avLst/>
          </a:prstGeom>
        </p:spPr>
        <p:txBody>
          <a:bodyPr>
            <a:noAutofit/>
          </a:bodyPr>
          <a:lstStyle>
            <a:lvl1pPr>
              <a:lnSpc>
                <a:spcPct val="100000"/>
              </a:lnSpc>
              <a:spcBef>
                <a:spcPts val="0"/>
              </a:spcBef>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endParaRPr lang="en-US">
              <a:solidFill>
                <a:srgbClr val="333333"/>
              </a:solidFill>
              <a:latin typeface="Arial" panose="020B0604020202020204" pitchFamily="34" charset="0"/>
              <a:cs typeface="Arial" panose="020B0604020202020204" pitchFamily="34" charset="0"/>
            </a:endParaRP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Vivamus</a:t>
            </a:r>
            <a:r>
              <a:rPr lang="en-US">
                <a:latin typeface="Arial" panose="020B0604020202020204" pitchFamily="34" charset="0"/>
                <a:cs typeface="Arial" panose="020B0604020202020204" pitchFamily="34" charset="0"/>
              </a:rPr>
              <a:t> magna </a:t>
            </a:r>
            <a:r>
              <a:rPr lang="en-US" err="1">
                <a:latin typeface="Arial" panose="020B0604020202020204" pitchFamily="34" charset="0"/>
                <a:cs typeface="Arial" panose="020B0604020202020204" pitchFamily="34" charset="0"/>
              </a:rPr>
              <a:t>justo</a:t>
            </a:r>
            <a:r>
              <a:rPr lang="en-US">
                <a:latin typeface="Arial" panose="020B0604020202020204" pitchFamily="34" charset="0"/>
                <a:cs typeface="Arial" panose="020B0604020202020204" pitchFamily="34" charset="0"/>
              </a:rPr>
              <a:t>, lacinia </a:t>
            </a:r>
            <a:r>
              <a:rPr lang="en-US" err="1">
                <a:latin typeface="Arial" panose="020B0604020202020204" pitchFamily="34" charset="0"/>
                <a:cs typeface="Arial" panose="020B0604020202020204" pitchFamily="34" charset="0"/>
              </a:rPr>
              <a:t>eget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sed, convallis at </a:t>
            </a:r>
            <a:r>
              <a:rPr lang="en-US" err="1">
                <a:latin typeface="Arial" panose="020B0604020202020204" pitchFamily="34" charset="0"/>
                <a:cs typeface="Arial" panose="020B0604020202020204" pitchFamily="34" charset="0"/>
              </a:rPr>
              <a:t>tellus</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Praesent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sapien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massa</a:t>
            </a:r>
            <a:r>
              <a:rPr lang="en-US">
                <a:latin typeface="Arial" panose="020B0604020202020204" pitchFamily="34" charset="0"/>
                <a:cs typeface="Arial" panose="020B0604020202020204" pitchFamily="34" charset="0"/>
              </a:rPr>
              <a:t>, convallis a </a:t>
            </a:r>
            <a:r>
              <a:rPr lang="en-US" err="1">
                <a:latin typeface="Arial" panose="020B0604020202020204" pitchFamily="34" charset="0"/>
                <a:cs typeface="Arial" panose="020B0604020202020204" pitchFamily="34" charset="0"/>
              </a:rPr>
              <a:t>pellentesque</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nec</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egestas</a:t>
            </a:r>
            <a:r>
              <a:rPr lang="en-US">
                <a:latin typeface="Arial" panose="020B0604020202020204" pitchFamily="34" charset="0"/>
                <a:cs typeface="Arial" panose="020B0604020202020204" pitchFamily="34" charset="0"/>
              </a:rPr>
              <a:t> non nisi.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Vestibulum ac diam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quam</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vehicula</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elementum</a:t>
            </a:r>
            <a:r>
              <a:rPr lang="en-US">
                <a:latin typeface="Arial" panose="020B0604020202020204" pitchFamily="34" charset="0"/>
                <a:cs typeface="Arial" panose="020B0604020202020204" pitchFamily="34" charset="0"/>
              </a:rPr>
              <a:t> sed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dui.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Sed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lectus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nibh</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Curbitur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arcu</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erat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accumsan</a:t>
            </a:r>
            <a:r>
              <a:rPr lang="en-US">
                <a:latin typeface="Arial" panose="020B0604020202020204" pitchFamily="34" charset="0"/>
                <a:cs typeface="Arial" panose="020B0604020202020204" pitchFamily="34" charset="0"/>
              </a:rPr>
              <a:t> id </a:t>
            </a:r>
            <a:r>
              <a:rPr lang="en-US" err="1">
                <a:latin typeface="Arial" panose="020B0604020202020204" pitchFamily="34" charset="0"/>
                <a:cs typeface="Arial" panose="020B0604020202020204" pitchFamily="34" charset="0"/>
              </a:rPr>
              <a:t>imperdiet</a:t>
            </a:r>
            <a:r>
              <a:rPr lang="en-US">
                <a:latin typeface="Arial" panose="020B0604020202020204" pitchFamily="34" charset="0"/>
                <a:cs typeface="Arial" panose="020B0604020202020204" pitchFamily="34" charset="0"/>
              </a:rPr>
              <a:t> et,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sem.</a:t>
            </a:r>
          </a:p>
          <a:p>
            <a:pPr lvl="0"/>
            <a:endParaRPr lang="en-US"/>
          </a:p>
        </p:txBody>
      </p:sp>
    </p:spTree>
    <p:extLst>
      <p:ext uri="{BB962C8B-B14F-4D97-AF65-F5344CB8AC3E}">
        <p14:creationId xmlns:p14="http://schemas.microsoft.com/office/powerpoint/2010/main" val="1341495990"/>
      </p:ext>
    </p:extLst>
  </p:cSld>
  <p:clrMapOvr>
    <a:masterClrMapping/>
  </p:clrMapOvr>
  <p:extLst>
    <p:ext uri="{DCECCB84-F9BA-43D5-87BE-67443E8EF086}">
      <p15:sldGuideLst xmlns:p15="http://schemas.microsoft.com/office/powerpoint/2012/main">
        <p15:guide id="4" orient="horz" pos="3336">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6 - Pie Charts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648C4D-D816-204A-B723-761FDB294138}"/>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0" name="Chapter Title">
            <a:extLst>
              <a:ext uri="{FF2B5EF4-FFF2-40B4-BE49-F238E27FC236}">
                <a16:creationId xmlns:a16="http://schemas.microsoft.com/office/drawing/2014/main" id="{53281EAB-F476-BB40-9FAD-E65D90D2C35A}"/>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2" name="TextBox 11">
            <a:extLst>
              <a:ext uri="{FF2B5EF4-FFF2-40B4-BE49-F238E27FC236}">
                <a16:creationId xmlns:a16="http://schemas.microsoft.com/office/drawing/2014/main" id="{C7390110-5AD8-874C-AE1F-E0FB2ECFB949}"/>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0C5A7534-3DAA-9741-9B2A-18B0C4851A14}"/>
              </a:ext>
            </a:extLst>
          </p:cNvPr>
          <p:cNvSpPr>
            <a:spLocks noGrp="1"/>
          </p:cNvSpPr>
          <p:nvPr>
            <p:ph type="title" hasCustomPrompt="1"/>
          </p:nvPr>
        </p:nvSpPr>
        <p:spPr>
          <a:xfrm>
            <a:off x="673004" y="1168329"/>
            <a:ext cx="2942212" cy="748230"/>
          </a:xfrm>
        </p:spPr>
        <p:txBody>
          <a:bodyPr/>
          <a:lstStyle/>
          <a:p>
            <a:r>
              <a:rPr lang="en-US"/>
              <a:t>Click to edit </a:t>
            </a:r>
            <a:br>
              <a:rPr lang="en-US"/>
            </a:br>
            <a:r>
              <a:rPr lang="en-US"/>
              <a:t>Slide Title</a:t>
            </a:r>
          </a:p>
        </p:txBody>
      </p:sp>
      <p:sp>
        <p:nvSpPr>
          <p:cNvPr id="7" name="Subtitle">
            <a:extLst>
              <a:ext uri="{FF2B5EF4-FFF2-40B4-BE49-F238E27FC236}">
                <a16:creationId xmlns:a16="http://schemas.microsoft.com/office/drawing/2014/main" id="{12A4A311-C970-5B47-B8B4-279475D83431}"/>
              </a:ext>
            </a:extLst>
          </p:cNvPr>
          <p:cNvSpPr>
            <a:spLocks noGrp="1"/>
          </p:cNvSpPr>
          <p:nvPr>
            <p:ph type="body" sz="quarter" idx="16" hasCustomPrompt="1"/>
          </p:nvPr>
        </p:nvSpPr>
        <p:spPr>
          <a:xfrm>
            <a:off x="686552" y="2064520"/>
            <a:ext cx="4222331" cy="343482"/>
          </a:xfrm>
          <a:prstGeom prst="rect">
            <a:avLst/>
          </a:prstGeom>
        </p:spPr>
        <p:txBody>
          <a:bodyPr>
            <a:normAutofit/>
          </a:bodyPr>
          <a:lstStyle>
            <a:lvl1pPr marL="0" indent="0">
              <a:buNone/>
              <a:defRPr sz="1800" b="1"/>
            </a:lvl1pPr>
          </a:lstStyle>
          <a:p>
            <a:pPr lvl="0"/>
            <a:r>
              <a:rPr lang="en-US"/>
              <a:t>Chart Heading Title Case</a:t>
            </a:r>
          </a:p>
          <a:p>
            <a:pPr lvl="0"/>
            <a:endParaRPr lang="en-US"/>
          </a:p>
        </p:txBody>
      </p:sp>
      <p:sp>
        <p:nvSpPr>
          <p:cNvPr id="16" name="Body text">
            <a:extLst>
              <a:ext uri="{FF2B5EF4-FFF2-40B4-BE49-F238E27FC236}">
                <a16:creationId xmlns:a16="http://schemas.microsoft.com/office/drawing/2014/main" id="{94A1DD1E-0FD4-334D-AC0E-B10F7CCB6E20}"/>
              </a:ext>
            </a:extLst>
          </p:cNvPr>
          <p:cNvSpPr>
            <a:spLocks noGrp="1"/>
          </p:cNvSpPr>
          <p:nvPr>
            <p:ph type="body" sz="quarter" idx="17" hasCustomPrompt="1"/>
          </p:nvPr>
        </p:nvSpPr>
        <p:spPr>
          <a:xfrm>
            <a:off x="702595" y="2898212"/>
            <a:ext cx="4603750" cy="3451463"/>
          </a:xfrm>
          <a:prstGeom prst="rect">
            <a:avLst/>
          </a:prstGeom>
        </p:spPr>
        <p:txBody>
          <a:bodyPr>
            <a:noAutofit/>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a:t>
            </a:r>
            <a:r>
              <a:rPr lang="en-US"/>
              <a:t> </a:t>
            </a:r>
            <a:r>
              <a:rPr lang="en-US" err="1"/>
              <a:t>ectetuer</a:t>
            </a:r>
            <a:r>
              <a:rPr lang="en-US"/>
              <a:t> </a:t>
            </a:r>
            <a:r>
              <a:rPr lang="en-US" err="1"/>
              <a:t>adipiscing</a:t>
            </a:r>
            <a:r>
              <a:rPr lang="en-US"/>
              <a:t> </a:t>
            </a:r>
            <a:r>
              <a:rPr lang="en-US" err="1"/>
              <a:t>elit</a:t>
            </a:r>
            <a:r>
              <a:rPr lang="en-US"/>
              <a:t>.</a:t>
            </a:r>
          </a:p>
          <a:p>
            <a:pPr lvl="0"/>
            <a:r>
              <a:rPr lang="en-US"/>
              <a:t>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a:t>
            </a:r>
          </a:p>
          <a:p>
            <a:pPr lvl="0"/>
            <a:r>
              <a:rPr lang="en-US" err="1"/>
              <a:t>Elitsed</a:t>
            </a:r>
            <a:r>
              <a:rPr lang="en-US"/>
              <a:t> diam </a:t>
            </a:r>
            <a:r>
              <a:rPr lang="en-US" err="1"/>
              <a:t>nonumm</a:t>
            </a:r>
            <a:r>
              <a:rPr lang="en-US"/>
              <a:t> </a:t>
            </a:r>
            <a:r>
              <a:rPr lang="en-US" err="1"/>
              <a:t>ynibh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a:t>
            </a:r>
            <a:r>
              <a:rPr lang="en-US"/>
              <a:t> </a:t>
            </a:r>
            <a:r>
              <a:rPr lang="en-US" err="1"/>
              <a:t>ter</a:t>
            </a:r>
            <a:r>
              <a:rPr lang="en-US"/>
              <a:t> pat dolore.</a:t>
            </a:r>
          </a:p>
          <a:p>
            <a:pPr lvl="0"/>
            <a:r>
              <a:rPr lang="en-US"/>
              <a:t>Lorem ipsum dolor sit </a:t>
            </a:r>
            <a:r>
              <a:rPr lang="en-US" err="1"/>
              <a:t>amet</a:t>
            </a:r>
            <a:r>
              <a:rPr lang="en-US"/>
              <a:t> </a:t>
            </a:r>
            <a:r>
              <a:rPr lang="en-US" err="1"/>
              <a:t>consec</a:t>
            </a:r>
            <a:r>
              <a:rPr lang="en-US"/>
              <a:t> </a:t>
            </a:r>
            <a:r>
              <a:rPr lang="en-US" err="1"/>
              <a:t>ectetuer</a:t>
            </a:r>
            <a:r>
              <a:rPr lang="en-US"/>
              <a:t> </a:t>
            </a:r>
            <a:r>
              <a:rPr lang="en-US" err="1"/>
              <a:t>adipiscing</a:t>
            </a:r>
            <a:r>
              <a:rPr lang="en-US"/>
              <a:t> </a:t>
            </a:r>
            <a:r>
              <a:rPr lang="en-US" err="1"/>
              <a:t>elit</a:t>
            </a:r>
            <a:r>
              <a:rPr lang="en-US"/>
              <a:t>.</a:t>
            </a:r>
          </a:p>
          <a:p>
            <a:pPr lvl="0"/>
            <a:endParaRPr lang="en-US"/>
          </a:p>
        </p:txBody>
      </p:sp>
    </p:spTree>
    <p:extLst>
      <p:ext uri="{BB962C8B-B14F-4D97-AF65-F5344CB8AC3E}">
        <p14:creationId xmlns:p14="http://schemas.microsoft.com/office/powerpoint/2010/main" val="2107301269"/>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152" userDrawn="1">
          <p15:clr>
            <a:srgbClr val="FBAE40"/>
          </p15:clr>
        </p15:guide>
        <p15:guide id="14" orient="horz" pos="845">
          <p15:clr>
            <a:srgbClr val="FBAE40"/>
          </p15:clr>
        </p15:guide>
        <p15:guide id="15" pos="731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6 - Line Chart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979F1B-0C1D-4D46-9688-E70042C91F3C}"/>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McGraw Hill Template</a:t>
            </a:r>
          </a:p>
        </p:txBody>
      </p:sp>
      <p:sp>
        <p:nvSpPr>
          <p:cNvPr id="9" name="Chapter Title">
            <a:extLst>
              <a:ext uri="{FF2B5EF4-FFF2-40B4-BE49-F238E27FC236}">
                <a16:creationId xmlns:a16="http://schemas.microsoft.com/office/drawing/2014/main" id="{B60AC181-A0E8-C848-B86F-709FE51408B6}"/>
              </a:ext>
              <a:ext uri="{C183D7F6-B498-43B3-948B-1728B52AA6E4}">
                <adec:decorative xmlns:adec="http://schemas.microsoft.com/office/drawing/2017/decorative" val="1"/>
              </a:ext>
            </a:extLst>
          </p:cNvPr>
          <p:cNvSpPr>
            <a:spLocks noGrp="1"/>
          </p:cNvSpPr>
          <p:nvPr>
            <p:ph type="body" sz="quarter" idx="20"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TextBox 7">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EC5E5542-63AF-264A-9B02-20F2AE5C8695}"/>
              </a:ext>
            </a:extLst>
          </p:cNvPr>
          <p:cNvSpPr>
            <a:spLocks noGrp="1"/>
          </p:cNvSpPr>
          <p:nvPr>
            <p:ph type="title" hasCustomPrompt="1"/>
          </p:nvPr>
        </p:nvSpPr>
        <p:spPr>
          <a:xfrm>
            <a:off x="673003" y="1042826"/>
            <a:ext cx="4290529" cy="748230"/>
          </a:xfrm>
        </p:spPr>
        <p:txBody>
          <a:bodyPr/>
          <a:lstStyle/>
          <a:p>
            <a:r>
              <a:rPr lang="en-US"/>
              <a:t>Click to edit </a:t>
            </a:r>
            <a:br>
              <a:rPr lang="en-US"/>
            </a:br>
            <a:r>
              <a:rPr lang="en-US"/>
              <a:t>Slide Title</a:t>
            </a:r>
          </a:p>
        </p:txBody>
      </p:sp>
    </p:spTree>
    <p:extLst>
      <p:ext uri="{BB962C8B-B14F-4D97-AF65-F5344CB8AC3E}">
        <p14:creationId xmlns:p14="http://schemas.microsoft.com/office/powerpoint/2010/main" val="1880449444"/>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 - Snake Diagram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F873E0C-0627-D042-9703-1082CC31C9CA}"/>
              </a:ext>
              <a:ext uri="{C183D7F6-B498-43B3-948B-1728B52AA6E4}">
                <adec:decorative xmlns:adec="http://schemas.microsoft.com/office/drawing/2017/decorative" val="1"/>
              </a:ext>
            </a:extLst>
          </p:cNvPr>
          <p:cNvSpPr>
            <a:spLocks noGrp="1"/>
          </p:cNvSpPr>
          <p:nvPr>
            <p:ph type="ftr" sz="quarter" idx="25"/>
          </p:nvPr>
        </p:nvSpPr>
        <p:spPr/>
        <p:txBody>
          <a:bodyPr/>
          <a:lstStyle/>
          <a:p>
            <a:r>
              <a:rPr lang="en-US"/>
              <a:t>McGraw Hill Template</a:t>
            </a:r>
          </a:p>
        </p:txBody>
      </p:sp>
      <p:sp>
        <p:nvSpPr>
          <p:cNvPr id="15" name="Chapter Title">
            <a:extLst>
              <a:ext uri="{FF2B5EF4-FFF2-40B4-BE49-F238E27FC236}">
                <a16:creationId xmlns:a16="http://schemas.microsoft.com/office/drawing/2014/main" id="{442212F1-2279-1344-BAF9-2D55C3372DB7}"/>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2EAAC9DE-6713-2148-84D1-A07827E47896}"/>
              </a:ext>
            </a:extLst>
          </p:cNvPr>
          <p:cNvSpPr>
            <a:spLocks noGrp="1"/>
          </p:cNvSpPr>
          <p:nvPr>
            <p:ph type="title" hasCustomPrompt="1"/>
          </p:nvPr>
        </p:nvSpPr>
        <p:spPr>
          <a:xfrm>
            <a:off x="673004" y="1168329"/>
            <a:ext cx="4311372" cy="748230"/>
          </a:xfrm>
        </p:spPr>
        <p:txBody>
          <a:bodyPr/>
          <a:lstStyle/>
          <a:p>
            <a:r>
              <a:rPr lang="en-US"/>
              <a:t>Click to edit </a:t>
            </a:r>
            <a:br>
              <a:rPr lang="en-US"/>
            </a:br>
            <a:r>
              <a:rPr lang="en-US"/>
              <a:t>Slide Title</a:t>
            </a:r>
          </a:p>
        </p:txBody>
      </p:sp>
      <p:sp>
        <p:nvSpPr>
          <p:cNvPr id="6" name="Subtitle 1">
            <a:extLst>
              <a:ext uri="{FF2B5EF4-FFF2-40B4-BE49-F238E27FC236}">
                <a16:creationId xmlns:a16="http://schemas.microsoft.com/office/drawing/2014/main" id="{8AE632E4-8081-4C4C-93AA-8BA65412F711}"/>
              </a:ext>
            </a:extLst>
          </p:cNvPr>
          <p:cNvSpPr>
            <a:spLocks noGrp="1"/>
          </p:cNvSpPr>
          <p:nvPr>
            <p:ph type="body" sz="quarter" idx="16" hasCustomPrompt="1"/>
          </p:nvPr>
        </p:nvSpPr>
        <p:spPr>
          <a:xfrm>
            <a:off x="682522" y="3249621"/>
            <a:ext cx="2357509" cy="293732"/>
          </a:xfrm>
          <a:prstGeom prst="rect">
            <a:avLst/>
          </a:prstGeom>
        </p:spPr>
        <p:txBody>
          <a:bodyPr>
            <a:normAutofit/>
          </a:bodyPr>
          <a:lstStyle>
            <a:lvl1pPr marL="0" indent="0">
              <a:buNone/>
              <a:defRPr sz="1400" b="1"/>
            </a:lvl1pPr>
          </a:lstStyle>
          <a:p>
            <a:pPr lvl="0"/>
            <a:r>
              <a:rPr lang="en-US"/>
              <a:t>Subtitle</a:t>
            </a:r>
          </a:p>
        </p:txBody>
      </p:sp>
      <p:sp>
        <p:nvSpPr>
          <p:cNvPr id="49" name="Column 1">
            <a:extLst>
              <a:ext uri="{FF2B5EF4-FFF2-40B4-BE49-F238E27FC236}">
                <a16:creationId xmlns:a16="http://schemas.microsoft.com/office/drawing/2014/main" id="{F485FDB3-B021-C94D-B1BF-23D048DEBF05}"/>
              </a:ext>
            </a:extLst>
          </p:cNvPr>
          <p:cNvSpPr>
            <a:spLocks noGrp="1"/>
          </p:cNvSpPr>
          <p:nvPr>
            <p:ph type="body" sz="quarter" idx="17" hasCustomPrompt="1"/>
          </p:nvPr>
        </p:nvSpPr>
        <p:spPr>
          <a:xfrm>
            <a:off x="717994"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
        <p:nvSpPr>
          <p:cNvPr id="50" name="Subtitle 2">
            <a:extLst>
              <a:ext uri="{FF2B5EF4-FFF2-40B4-BE49-F238E27FC236}">
                <a16:creationId xmlns:a16="http://schemas.microsoft.com/office/drawing/2014/main" id="{736B6D3D-9619-D84B-95A2-F3E1C1AC6D3A}"/>
              </a:ext>
            </a:extLst>
          </p:cNvPr>
          <p:cNvSpPr>
            <a:spLocks noGrp="1"/>
          </p:cNvSpPr>
          <p:nvPr>
            <p:ph type="body" sz="quarter" idx="18" hasCustomPrompt="1"/>
          </p:nvPr>
        </p:nvSpPr>
        <p:spPr>
          <a:xfrm>
            <a:off x="3397417" y="3237429"/>
            <a:ext cx="2357509" cy="293732"/>
          </a:xfrm>
          <a:prstGeom prst="rect">
            <a:avLst/>
          </a:prstGeom>
        </p:spPr>
        <p:txBody>
          <a:bodyPr>
            <a:normAutofit/>
          </a:bodyPr>
          <a:lstStyle>
            <a:lvl1pPr marL="0" indent="0">
              <a:buNone/>
              <a:defRPr sz="1400" b="1"/>
            </a:lvl1pPr>
          </a:lstStyle>
          <a:p>
            <a:pPr lvl="0"/>
            <a:r>
              <a:rPr lang="en-US"/>
              <a:t>Subtitle</a:t>
            </a:r>
          </a:p>
        </p:txBody>
      </p:sp>
      <p:sp>
        <p:nvSpPr>
          <p:cNvPr id="51" name="Column 2">
            <a:extLst>
              <a:ext uri="{FF2B5EF4-FFF2-40B4-BE49-F238E27FC236}">
                <a16:creationId xmlns:a16="http://schemas.microsoft.com/office/drawing/2014/main" id="{33CFB3D8-4385-F845-A13A-64C1CF86398D}"/>
              </a:ext>
            </a:extLst>
          </p:cNvPr>
          <p:cNvSpPr>
            <a:spLocks noGrp="1"/>
          </p:cNvSpPr>
          <p:nvPr>
            <p:ph type="body" sz="quarter" idx="19" hasCustomPrompt="1"/>
          </p:nvPr>
        </p:nvSpPr>
        <p:spPr>
          <a:xfrm>
            <a:off x="3432889"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
        <p:nvSpPr>
          <p:cNvPr id="54" name="Subtitle 3">
            <a:extLst>
              <a:ext uri="{FF2B5EF4-FFF2-40B4-BE49-F238E27FC236}">
                <a16:creationId xmlns:a16="http://schemas.microsoft.com/office/drawing/2014/main" id="{BE099D4A-DC27-5241-986A-5206F1281712}"/>
              </a:ext>
            </a:extLst>
          </p:cNvPr>
          <p:cNvSpPr>
            <a:spLocks noGrp="1"/>
          </p:cNvSpPr>
          <p:nvPr>
            <p:ph type="body" sz="quarter" idx="20" hasCustomPrompt="1"/>
          </p:nvPr>
        </p:nvSpPr>
        <p:spPr>
          <a:xfrm>
            <a:off x="6087928" y="3237763"/>
            <a:ext cx="2357509" cy="293732"/>
          </a:xfrm>
          <a:prstGeom prst="rect">
            <a:avLst/>
          </a:prstGeom>
        </p:spPr>
        <p:txBody>
          <a:bodyPr>
            <a:normAutofit/>
          </a:bodyPr>
          <a:lstStyle>
            <a:lvl1pPr marL="0" indent="0">
              <a:buNone/>
              <a:defRPr sz="1400" b="1"/>
            </a:lvl1pPr>
          </a:lstStyle>
          <a:p>
            <a:pPr lvl="0"/>
            <a:r>
              <a:rPr lang="en-US"/>
              <a:t>Subtitle</a:t>
            </a:r>
          </a:p>
        </p:txBody>
      </p:sp>
      <p:sp>
        <p:nvSpPr>
          <p:cNvPr id="55" name="Column 3">
            <a:extLst>
              <a:ext uri="{FF2B5EF4-FFF2-40B4-BE49-F238E27FC236}">
                <a16:creationId xmlns:a16="http://schemas.microsoft.com/office/drawing/2014/main" id="{3FB1514F-7252-9A47-9F31-9DF3A0FDA31F}"/>
              </a:ext>
            </a:extLst>
          </p:cNvPr>
          <p:cNvSpPr>
            <a:spLocks noGrp="1"/>
          </p:cNvSpPr>
          <p:nvPr>
            <p:ph type="body" sz="quarter" idx="21" hasCustomPrompt="1"/>
          </p:nvPr>
        </p:nvSpPr>
        <p:spPr>
          <a:xfrm>
            <a:off x="6123400"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
        <p:nvSpPr>
          <p:cNvPr id="56" name="Subtitle 4">
            <a:extLst>
              <a:ext uri="{FF2B5EF4-FFF2-40B4-BE49-F238E27FC236}">
                <a16:creationId xmlns:a16="http://schemas.microsoft.com/office/drawing/2014/main" id="{36EF0826-D37B-ED42-A4D1-0E9D953AC1B8}"/>
              </a:ext>
            </a:extLst>
          </p:cNvPr>
          <p:cNvSpPr>
            <a:spLocks noGrp="1"/>
          </p:cNvSpPr>
          <p:nvPr>
            <p:ph type="body" sz="quarter" idx="22" hasCustomPrompt="1"/>
          </p:nvPr>
        </p:nvSpPr>
        <p:spPr>
          <a:xfrm>
            <a:off x="8778439" y="3237429"/>
            <a:ext cx="2357509" cy="293732"/>
          </a:xfrm>
          <a:prstGeom prst="rect">
            <a:avLst/>
          </a:prstGeom>
        </p:spPr>
        <p:txBody>
          <a:bodyPr>
            <a:normAutofit/>
          </a:bodyPr>
          <a:lstStyle>
            <a:lvl1pPr marL="0" indent="0">
              <a:buNone/>
              <a:defRPr sz="1400" b="1"/>
            </a:lvl1pPr>
          </a:lstStyle>
          <a:p>
            <a:pPr lvl="0"/>
            <a:r>
              <a:rPr lang="en-US"/>
              <a:t>Subtitle</a:t>
            </a:r>
          </a:p>
        </p:txBody>
      </p:sp>
      <p:sp>
        <p:nvSpPr>
          <p:cNvPr id="57" name="Column 4">
            <a:extLst>
              <a:ext uri="{FF2B5EF4-FFF2-40B4-BE49-F238E27FC236}">
                <a16:creationId xmlns:a16="http://schemas.microsoft.com/office/drawing/2014/main" id="{CB5A08EF-59FA-A34E-A79B-E69C2515DB82}"/>
              </a:ext>
            </a:extLst>
          </p:cNvPr>
          <p:cNvSpPr>
            <a:spLocks noGrp="1"/>
          </p:cNvSpPr>
          <p:nvPr>
            <p:ph type="body" sz="quarter" idx="23" hasCustomPrompt="1"/>
          </p:nvPr>
        </p:nvSpPr>
        <p:spPr>
          <a:xfrm>
            <a:off x="8813911"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Tree>
    <p:extLst>
      <p:ext uri="{BB962C8B-B14F-4D97-AF65-F5344CB8AC3E}">
        <p14:creationId xmlns:p14="http://schemas.microsoft.com/office/powerpoint/2010/main" val="3553817107"/>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6 - Double Snake Diagram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10714B-F67D-BB4E-BD72-F5575995A6C7}"/>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McGraw Hill Template</a:t>
            </a:r>
          </a:p>
        </p:txBody>
      </p:sp>
      <p:sp>
        <p:nvSpPr>
          <p:cNvPr id="14" name="Chapter Title">
            <a:extLst>
              <a:ext uri="{FF2B5EF4-FFF2-40B4-BE49-F238E27FC236}">
                <a16:creationId xmlns:a16="http://schemas.microsoft.com/office/drawing/2014/main" id="{355C42A9-CCA2-A241-8EFB-F2646A847610}"/>
              </a:ext>
              <a:ext uri="{C183D7F6-B498-43B3-948B-1728B52AA6E4}">
                <adec:decorative xmlns:adec="http://schemas.microsoft.com/office/drawing/2017/decorative" val="1"/>
              </a:ext>
            </a:extLst>
          </p:cNvPr>
          <p:cNvSpPr>
            <a:spLocks noGrp="1"/>
          </p:cNvSpPr>
          <p:nvPr>
            <p:ph type="body" sz="quarter" idx="25"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98F93229-4B98-4D48-95A2-B2901D647CFE}"/>
              </a:ext>
            </a:extLst>
          </p:cNvPr>
          <p:cNvSpPr>
            <a:spLocks noGrp="1"/>
          </p:cNvSpPr>
          <p:nvPr>
            <p:ph type="title" hasCustomPrompt="1"/>
          </p:nvPr>
        </p:nvSpPr>
        <p:spPr>
          <a:xfrm>
            <a:off x="673004" y="1168329"/>
            <a:ext cx="4311372" cy="748230"/>
          </a:xfrm>
        </p:spPr>
        <p:txBody>
          <a:bodyPr/>
          <a:lstStyle/>
          <a:p>
            <a:r>
              <a:rPr lang="en-US"/>
              <a:t>Click to edit </a:t>
            </a:r>
            <a:br>
              <a:rPr lang="en-US"/>
            </a:br>
            <a:r>
              <a:rPr lang="en-US"/>
              <a:t>Slide Title</a:t>
            </a:r>
          </a:p>
        </p:txBody>
      </p:sp>
      <p:sp>
        <p:nvSpPr>
          <p:cNvPr id="49" name="1">
            <a:extLst>
              <a:ext uri="{FF2B5EF4-FFF2-40B4-BE49-F238E27FC236}">
                <a16:creationId xmlns:a16="http://schemas.microsoft.com/office/drawing/2014/main" id="{F485FDB3-B021-C94D-B1BF-23D048DEBF05}"/>
              </a:ext>
            </a:extLst>
          </p:cNvPr>
          <p:cNvSpPr>
            <a:spLocks noGrp="1"/>
          </p:cNvSpPr>
          <p:nvPr>
            <p:ph type="body" sz="quarter" idx="17" hasCustomPrompt="1"/>
          </p:nvPr>
        </p:nvSpPr>
        <p:spPr>
          <a:xfrm>
            <a:off x="694462"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6" name="2">
            <a:extLst>
              <a:ext uri="{FF2B5EF4-FFF2-40B4-BE49-F238E27FC236}">
                <a16:creationId xmlns:a16="http://schemas.microsoft.com/office/drawing/2014/main" id="{D17D20DF-7F50-7847-AA55-BE4484E36692}"/>
              </a:ext>
            </a:extLst>
          </p:cNvPr>
          <p:cNvSpPr>
            <a:spLocks noGrp="1"/>
          </p:cNvSpPr>
          <p:nvPr>
            <p:ph type="body" sz="quarter" idx="18" hasCustomPrompt="1"/>
          </p:nvPr>
        </p:nvSpPr>
        <p:spPr>
          <a:xfrm>
            <a:off x="3242219"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7" name="3">
            <a:extLst>
              <a:ext uri="{FF2B5EF4-FFF2-40B4-BE49-F238E27FC236}">
                <a16:creationId xmlns:a16="http://schemas.microsoft.com/office/drawing/2014/main" id="{FEED5375-BE04-DD48-860C-ADC9A4187CEC}"/>
              </a:ext>
            </a:extLst>
          </p:cNvPr>
          <p:cNvSpPr>
            <a:spLocks noGrp="1"/>
          </p:cNvSpPr>
          <p:nvPr>
            <p:ph type="body" sz="quarter" idx="19" hasCustomPrompt="1"/>
          </p:nvPr>
        </p:nvSpPr>
        <p:spPr>
          <a:xfrm>
            <a:off x="5789976"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8" name="4">
            <a:extLst>
              <a:ext uri="{FF2B5EF4-FFF2-40B4-BE49-F238E27FC236}">
                <a16:creationId xmlns:a16="http://schemas.microsoft.com/office/drawing/2014/main" id="{D3C9ED7B-28DB-214B-B183-0B2D936B6825}"/>
              </a:ext>
            </a:extLst>
          </p:cNvPr>
          <p:cNvSpPr>
            <a:spLocks noGrp="1"/>
          </p:cNvSpPr>
          <p:nvPr>
            <p:ph type="body" sz="quarter" idx="20" hasCustomPrompt="1"/>
          </p:nvPr>
        </p:nvSpPr>
        <p:spPr>
          <a:xfrm>
            <a:off x="8337733"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9" name="5">
            <a:extLst>
              <a:ext uri="{FF2B5EF4-FFF2-40B4-BE49-F238E27FC236}">
                <a16:creationId xmlns:a16="http://schemas.microsoft.com/office/drawing/2014/main" id="{836F4DC2-D0EF-D54B-863B-E592B01A8A96}"/>
              </a:ext>
            </a:extLst>
          </p:cNvPr>
          <p:cNvSpPr>
            <a:spLocks noGrp="1"/>
          </p:cNvSpPr>
          <p:nvPr>
            <p:ph type="body" sz="quarter" idx="21" hasCustomPrompt="1"/>
          </p:nvPr>
        </p:nvSpPr>
        <p:spPr>
          <a:xfrm>
            <a:off x="694462"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40" name="6">
            <a:extLst>
              <a:ext uri="{FF2B5EF4-FFF2-40B4-BE49-F238E27FC236}">
                <a16:creationId xmlns:a16="http://schemas.microsoft.com/office/drawing/2014/main" id="{AF98966C-9920-C44A-A83D-2612A077A861}"/>
              </a:ext>
            </a:extLst>
          </p:cNvPr>
          <p:cNvSpPr>
            <a:spLocks noGrp="1"/>
          </p:cNvSpPr>
          <p:nvPr>
            <p:ph type="body" sz="quarter" idx="22" hasCustomPrompt="1"/>
          </p:nvPr>
        </p:nvSpPr>
        <p:spPr>
          <a:xfrm>
            <a:off x="3242219"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41" name="7">
            <a:extLst>
              <a:ext uri="{FF2B5EF4-FFF2-40B4-BE49-F238E27FC236}">
                <a16:creationId xmlns:a16="http://schemas.microsoft.com/office/drawing/2014/main" id="{D1984EE8-D54B-A744-A37B-DEBCFC6007ED}"/>
              </a:ext>
            </a:extLst>
          </p:cNvPr>
          <p:cNvSpPr>
            <a:spLocks noGrp="1"/>
          </p:cNvSpPr>
          <p:nvPr>
            <p:ph type="body" sz="quarter" idx="23" hasCustomPrompt="1"/>
          </p:nvPr>
        </p:nvSpPr>
        <p:spPr>
          <a:xfrm>
            <a:off x="5789976"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42" name="8">
            <a:extLst>
              <a:ext uri="{FF2B5EF4-FFF2-40B4-BE49-F238E27FC236}">
                <a16:creationId xmlns:a16="http://schemas.microsoft.com/office/drawing/2014/main" id="{7B40AD15-439C-BA4F-9047-4B8A86FDFB71}"/>
              </a:ext>
            </a:extLst>
          </p:cNvPr>
          <p:cNvSpPr>
            <a:spLocks noGrp="1"/>
          </p:cNvSpPr>
          <p:nvPr>
            <p:ph type="body" sz="quarter" idx="24" hasCustomPrompt="1"/>
          </p:nvPr>
        </p:nvSpPr>
        <p:spPr>
          <a:xfrm>
            <a:off x="8337733"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Tree>
    <p:extLst>
      <p:ext uri="{BB962C8B-B14F-4D97-AF65-F5344CB8AC3E}">
        <p14:creationId xmlns:p14="http://schemas.microsoft.com/office/powerpoint/2010/main" val="3560911297"/>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6 - Graph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87E5B97-5140-1342-B6ED-D224671367AF}"/>
              </a:ext>
              <a:ext uri="{C183D7F6-B498-43B3-948B-1728B52AA6E4}">
                <adec:decorative xmlns:adec="http://schemas.microsoft.com/office/drawing/2017/decorative" val="1"/>
              </a:ext>
            </a:extLst>
          </p:cNvPr>
          <p:cNvSpPr>
            <a:spLocks noGrp="1"/>
          </p:cNvSpPr>
          <p:nvPr>
            <p:ph type="ftr" sz="quarter" idx="29"/>
          </p:nvPr>
        </p:nvSpPr>
        <p:spPr/>
        <p:txBody>
          <a:bodyPr/>
          <a:lstStyle/>
          <a:p>
            <a:r>
              <a:rPr lang="en-US"/>
              <a:t>McGraw Hill Template</a:t>
            </a:r>
          </a:p>
        </p:txBody>
      </p:sp>
      <p:sp>
        <p:nvSpPr>
          <p:cNvPr id="20" name="Chapter Title">
            <a:extLst>
              <a:ext uri="{FF2B5EF4-FFF2-40B4-BE49-F238E27FC236}">
                <a16:creationId xmlns:a16="http://schemas.microsoft.com/office/drawing/2014/main" id="{D17B5A40-4A38-5248-B89D-84C868D1FAFF}"/>
              </a:ext>
              <a:ext uri="{C183D7F6-B498-43B3-948B-1728B52AA6E4}">
                <adec:decorative xmlns:adec="http://schemas.microsoft.com/office/drawing/2017/decorative" val="1"/>
              </a:ext>
            </a:extLst>
          </p:cNvPr>
          <p:cNvSpPr>
            <a:spLocks noGrp="1"/>
          </p:cNvSpPr>
          <p:nvPr>
            <p:ph type="body" sz="quarter" idx="2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F0F2683A-ECA5-9C4E-BF91-067F9FA63BAF}"/>
              </a:ext>
            </a:extLst>
          </p:cNvPr>
          <p:cNvSpPr>
            <a:spLocks noGrp="1"/>
          </p:cNvSpPr>
          <p:nvPr>
            <p:ph type="title" hasCustomPrompt="1"/>
          </p:nvPr>
        </p:nvSpPr>
        <p:spPr>
          <a:xfrm>
            <a:off x="673004" y="1168329"/>
            <a:ext cx="4311372" cy="748230"/>
          </a:xfrm>
        </p:spPr>
        <p:txBody>
          <a:bodyPr/>
          <a:lstStyle/>
          <a:p>
            <a:r>
              <a:rPr lang="en-US"/>
              <a:t>Click to edit </a:t>
            </a:r>
            <a:br>
              <a:rPr lang="en-US"/>
            </a:br>
            <a:r>
              <a:rPr lang="en-US"/>
              <a:t>Slide Title</a:t>
            </a:r>
          </a:p>
        </p:txBody>
      </p:sp>
      <p:sp>
        <p:nvSpPr>
          <p:cNvPr id="6" name="1">
            <a:extLst>
              <a:ext uri="{FF2B5EF4-FFF2-40B4-BE49-F238E27FC236}">
                <a16:creationId xmlns:a16="http://schemas.microsoft.com/office/drawing/2014/main" id="{6877937D-3DA9-CD4C-8F73-B4C57F6B89DC}"/>
              </a:ext>
            </a:extLst>
          </p:cNvPr>
          <p:cNvSpPr>
            <a:spLocks noGrp="1"/>
          </p:cNvSpPr>
          <p:nvPr>
            <p:ph type="body" sz="quarter" idx="16" hasCustomPrompt="1"/>
          </p:nvPr>
        </p:nvSpPr>
        <p:spPr>
          <a:xfrm>
            <a:off x="1332054" y="2482859"/>
            <a:ext cx="636587" cy="467970"/>
          </a:xfrm>
          <a:prstGeom prst="rect">
            <a:avLst/>
          </a:prstGeom>
        </p:spPr>
        <p:txBody>
          <a:bodyPr>
            <a:normAutofit/>
          </a:bodyPr>
          <a:lstStyle>
            <a:lvl1pPr marL="0" indent="0">
              <a:buNone/>
              <a:defRPr sz="2400" b="1"/>
            </a:lvl1pPr>
          </a:lstStyle>
          <a:p>
            <a:pPr lvl="0"/>
            <a:r>
              <a:rPr lang="en-US"/>
              <a:t>01</a:t>
            </a:r>
          </a:p>
        </p:txBody>
      </p:sp>
      <p:sp>
        <p:nvSpPr>
          <p:cNvPr id="30" name="1 Copy">
            <a:extLst>
              <a:ext uri="{FF2B5EF4-FFF2-40B4-BE49-F238E27FC236}">
                <a16:creationId xmlns:a16="http://schemas.microsoft.com/office/drawing/2014/main" id="{45956B13-ADB8-FB42-9D61-093494243151}"/>
              </a:ext>
            </a:extLst>
          </p:cNvPr>
          <p:cNvSpPr>
            <a:spLocks noGrp="1"/>
          </p:cNvSpPr>
          <p:nvPr>
            <p:ph type="body" sz="quarter" idx="22" hasCustomPrompt="1"/>
          </p:nvPr>
        </p:nvSpPr>
        <p:spPr>
          <a:xfrm>
            <a:off x="1968641" y="2440890"/>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4" name="2">
            <a:extLst>
              <a:ext uri="{FF2B5EF4-FFF2-40B4-BE49-F238E27FC236}">
                <a16:creationId xmlns:a16="http://schemas.microsoft.com/office/drawing/2014/main" id="{BEE0936E-7081-7D41-B93D-0E5933D3FD9D}"/>
              </a:ext>
            </a:extLst>
          </p:cNvPr>
          <p:cNvSpPr>
            <a:spLocks noGrp="1"/>
          </p:cNvSpPr>
          <p:nvPr>
            <p:ph type="body" sz="quarter" idx="17" hasCustomPrompt="1"/>
          </p:nvPr>
        </p:nvSpPr>
        <p:spPr>
          <a:xfrm>
            <a:off x="1349830" y="3075158"/>
            <a:ext cx="636587" cy="467970"/>
          </a:xfrm>
          <a:prstGeom prst="rect">
            <a:avLst/>
          </a:prstGeom>
        </p:spPr>
        <p:txBody>
          <a:bodyPr>
            <a:normAutofit/>
          </a:bodyPr>
          <a:lstStyle>
            <a:lvl1pPr marL="0" indent="0">
              <a:buNone/>
              <a:defRPr sz="2400" b="1"/>
            </a:lvl1pPr>
          </a:lstStyle>
          <a:p>
            <a:pPr lvl="0"/>
            <a:r>
              <a:rPr lang="en-US"/>
              <a:t>02</a:t>
            </a:r>
          </a:p>
        </p:txBody>
      </p:sp>
      <p:sp>
        <p:nvSpPr>
          <p:cNvPr id="31" name="2 Copy">
            <a:extLst>
              <a:ext uri="{FF2B5EF4-FFF2-40B4-BE49-F238E27FC236}">
                <a16:creationId xmlns:a16="http://schemas.microsoft.com/office/drawing/2014/main" id="{DBCBFBE9-4518-D945-963C-3573703678A9}"/>
              </a:ext>
            </a:extLst>
          </p:cNvPr>
          <p:cNvSpPr>
            <a:spLocks noGrp="1"/>
          </p:cNvSpPr>
          <p:nvPr>
            <p:ph type="body" sz="quarter" idx="23" hasCustomPrompt="1"/>
          </p:nvPr>
        </p:nvSpPr>
        <p:spPr>
          <a:xfrm>
            <a:off x="1968641" y="3038674"/>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5" name="3">
            <a:extLst>
              <a:ext uri="{FF2B5EF4-FFF2-40B4-BE49-F238E27FC236}">
                <a16:creationId xmlns:a16="http://schemas.microsoft.com/office/drawing/2014/main" id="{49567076-20B4-3642-8E2F-792E66F7EF14}"/>
              </a:ext>
            </a:extLst>
          </p:cNvPr>
          <p:cNvSpPr>
            <a:spLocks noGrp="1"/>
          </p:cNvSpPr>
          <p:nvPr>
            <p:ph type="body" sz="quarter" idx="18" hasCustomPrompt="1"/>
          </p:nvPr>
        </p:nvSpPr>
        <p:spPr>
          <a:xfrm>
            <a:off x="1340470" y="3660178"/>
            <a:ext cx="636587" cy="467970"/>
          </a:xfrm>
          <a:prstGeom prst="rect">
            <a:avLst/>
          </a:prstGeom>
        </p:spPr>
        <p:txBody>
          <a:bodyPr>
            <a:normAutofit/>
          </a:bodyPr>
          <a:lstStyle>
            <a:lvl1pPr marL="0" indent="0">
              <a:buNone/>
              <a:defRPr sz="2400" b="1"/>
            </a:lvl1pPr>
          </a:lstStyle>
          <a:p>
            <a:pPr lvl="0"/>
            <a:r>
              <a:rPr lang="en-US"/>
              <a:t>03</a:t>
            </a:r>
          </a:p>
        </p:txBody>
      </p:sp>
      <p:sp>
        <p:nvSpPr>
          <p:cNvPr id="32" name="3 Copy">
            <a:extLst>
              <a:ext uri="{FF2B5EF4-FFF2-40B4-BE49-F238E27FC236}">
                <a16:creationId xmlns:a16="http://schemas.microsoft.com/office/drawing/2014/main" id="{689E5928-A1E4-6243-A711-E0A1F28C3DC5}"/>
              </a:ext>
            </a:extLst>
          </p:cNvPr>
          <p:cNvSpPr>
            <a:spLocks noGrp="1"/>
          </p:cNvSpPr>
          <p:nvPr>
            <p:ph type="body" sz="quarter" idx="24" hasCustomPrompt="1"/>
          </p:nvPr>
        </p:nvSpPr>
        <p:spPr>
          <a:xfrm>
            <a:off x="1968641" y="3636458"/>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6" name="4">
            <a:extLst>
              <a:ext uri="{FF2B5EF4-FFF2-40B4-BE49-F238E27FC236}">
                <a16:creationId xmlns:a16="http://schemas.microsoft.com/office/drawing/2014/main" id="{A286B0CE-7439-0843-88F7-DD73DB90341A}"/>
              </a:ext>
            </a:extLst>
          </p:cNvPr>
          <p:cNvSpPr>
            <a:spLocks noGrp="1"/>
          </p:cNvSpPr>
          <p:nvPr>
            <p:ph type="body" sz="quarter" idx="19" hasCustomPrompt="1"/>
          </p:nvPr>
        </p:nvSpPr>
        <p:spPr>
          <a:xfrm>
            <a:off x="1360586" y="4281061"/>
            <a:ext cx="636587" cy="467970"/>
          </a:xfrm>
          <a:prstGeom prst="rect">
            <a:avLst/>
          </a:prstGeom>
        </p:spPr>
        <p:txBody>
          <a:bodyPr>
            <a:normAutofit/>
          </a:bodyPr>
          <a:lstStyle>
            <a:lvl1pPr marL="0" indent="0">
              <a:buNone/>
              <a:defRPr sz="2400" b="1"/>
            </a:lvl1pPr>
          </a:lstStyle>
          <a:p>
            <a:pPr lvl="0"/>
            <a:r>
              <a:rPr lang="en-US"/>
              <a:t>04</a:t>
            </a:r>
          </a:p>
        </p:txBody>
      </p:sp>
      <p:sp>
        <p:nvSpPr>
          <p:cNvPr id="33" name="4 Copy">
            <a:extLst>
              <a:ext uri="{FF2B5EF4-FFF2-40B4-BE49-F238E27FC236}">
                <a16:creationId xmlns:a16="http://schemas.microsoft.com/office/drawing/2014/main" id="{0CC7A3C0-0C37-154F-9CC8-FF8A82DFE13B}"/>
              </a:ext>
            </a:extLst>
          </p:cNvPr>
          <p:cNvSpPr>
            <a:spLocks noGrp="1"/>
          </p:cNvSpPr>
          <p:nvPr>
            <p:ph type="body" sz="quarter" idx="25" hasCustomPrompt="1"/>
          </p:nvPr>
        </p:nvSpPr>
        <p:spPr>
          <a:xfrm>
            <a:off x="1968641" y="4234242"/>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7" name="5">
            <a:extLst>
              <a:ext uri="{FF2B5EF4-FFF2-40B4-BE49-F238E27FC236}">
                <a16:creationId xmlns:a16="http://schemas.microsoft.com/office/drawing/2014/main" id="{D35007DD-4D32-744C-9E0C-CC04D81DFFEB}"/>
              </a:ext>
            </a:extLst>
          </p:cNvPr>
          <p:cNvSpPr>
            <a:spLocks noGrp="1"/>
          </p:cNvSpPr>
          <p:nvPr>
            <p:ph type="body" sz="quarter" idx="20" hasCustomPrompt="1"/>
          </p:nvPr>
        </p:nvSpPr>
        <p:spPr>
          <a:xfrm>
            <a:off x="1360586" y="4860299"/>
            <a:ext cx="636587" cy="467970"/>
          </a:xfrm>
          <a:prstGeom prst="rect">
            <a:avLst/>
          </a:prstGeom>
        </p:spPr>
        <p:txBody>
          <a:bodyPr>
            <a:normAutofit/>
          </a:bodyPr>
          <a:lstStyle>
            <a:lvl1pPr marL="0" indent="0">
              <a:buNone/>
              <a:defRPr sz="2400" b="1"/>
            </a:lvl1pPr>
          </a:lstStyle>
          <a:p>
            <a:pPr lvl="0"/>
            <a:r>
              <a:rPr lang="en-US"/>
              <a:t>05</a:t>
            </a:r>
          </a:p>
        </p:txBody>
      </p:sp>
      <p:sp>
        <p:nvSpPr>
          <p:cNvPr id="35" name="5 Copy">
            <a:extLst>
              <a:ext uri="{FF2B5EF4-FFF2-40B4-BE49-F238E27FC236}">
                <a16:creationId xmlns:a16="http://schemas.microsoft.com/office/drawing/2014/main" id="{DEE6D165-02D6-C142-9029-62B0DDA96A98}"/>
              </a:ext>
            </a:extLst>
          </p:cNvPr>
          <p:cNvSpPr>
            <a:spLocks noGrp="1"/>
          </p:cNvSpPr>
          <p:nvPr>
            <p:ph type="body" sz="quarter" idx="27" hasCustomPrompt="1"/>
          </p:nvPr>
        </p:nvSpPr>
        <p:spPr>
          <a:xfrm>
            <a:off x="1968641" y="4832026"/>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8" name="6">
            <a:extLst>
              <a:ext uri="{FF2B5EF4-FFF2-40B4-BE49-F238E27FC236}">
                <a16:creationId xmlns:a16="http://schemas.microsoft.com/office/drawing/2014/main" id="{3F434AC7-9FE2-4945-B806-6357E326DAC9}"/>
              </a:ext>
            </a:extLst>
          </p:cNvPr>
          <p:cNvSpPr>
            <a:spLocks noGrp="1"/>
          </p:cNvSpPr>
          <p:nvPr>
            <p:ph type="body" sz="quarter" idx="21" hasCustomPrompt="1"/>
          </p:nvPr>
        </p:nvSpPr>
        <p:spPr>
          <a:xfrm>
            <a:off x="1357312" y="5454659"/>
            <a:ext cx="636587" cy="467970"/>
          </a:xfrm>
          <a:prstGeom prst="rect">
            <a:avLst/>
          </a:prstGeom>
        </p:spPr>
        <p:txBody>
          <a:bodyPr>
            <a:normAutofit/>
          </a:bodyPr>
          <a:lstStyle>
            <a:lvl1pPr marL="0" indent="0">
              <a:buNone/>
              <a:defRPr sz="2400" b="1"/>
            </a:lvl1pPr>
          </a:lstStyle>
          <a:p>
            <a:pPr lvl="0"/>
            <a:r>
              <a:rPr lang="en-US"/>
              <a:t>06</a:t>
            </a:r>
          </a:p>
        </p:txBody>
      </p:sp>
      <p:sp>
        <p:nvSpPr>
          <p:cNvPr id="34" name="6 Copy">
            <a:extLst>
              <a:ext uri="{FF2B5EF4-FFF2-40B4-BE49-F238E27FC236}">
                <a16:creationId xmlns:a16="http://schemas.microsoft.com/office/drawing/2014/main" id="{CD847155-579D-9044-9614-337C9A882633}"/>
              </a:ext>
            </a:extLst>
          </p:cNvPr>
          <p:cNvSpPr>
            <a:spLocks noGrp="1"/>
          </p:cNvSpPr>
          <p:nvPr>
            <p:ph type="body" sz="quarter" idx="26" hasCustomPrompt="1"/>
          </p:nvPr>
        </p:nvSpPr>
        <p:spPr>
          <a:xfrm>
            <a:off x="1968641" y="5429810"/>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Tree>
    <p:extLst>
      <p:ext uri="{BB962C8B-B14F-4D97-AF65-F5344CB8AC3E}">
        <p14:creationId xmlns:p14="http://schemas.microsoft.com/office/powerpoint/2010/main" val="2639120977"/>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7 – Table Chart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671B7B-445E-B64B-8114-C3FF49315FAC}"/>
              </a:ext>
              <a:ext uri="{C183D7F6-B498-43B3-948B-1728B52AA6E4}">
                <adec:decorative xmlns:adec="http://schemas.microsoft.com/office/drawing/2017/decorative" val="1"/>
              </a:ext>
            </a:extLst>
          </p:cNvPr>
          <p:cNvSpPr>
            <a:spLocks noGrp="1"/>
          </p:cNvSpPr>
          <p:nvPr>
            <p:ph type="ftr" sz="quarter" idx="18"/>
          </p:nvPr>
        </p:nvSpPr>
        <p:spPr/>
        <p:txBody>
          <a:bodyPr/>
          <a:lstStyle/>
          <a:p>
            <a:r>
              <a:rPr lang="en-US"/>
              <a:t>McGraw Hill Template</a:t>
            </a:r>
          </a:p>
        </p:txBody>
      </p:sp>
      <p:sp>
        <p:nvSpPr>
          <p:cNvPr id="6" name="Chapter Title">
            <a:extLst>
              <a:ext uri="{FF2B5EF4-FFF2-40B4-BE49-F238E27FC236}">
                <a16:creationId xmlns:a16="http://schemas.microsoft.com/office/drawing/2014/main" id="{4F973414-A48D-024D-8D5D-555A01E509B3}"/>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2" name="Pg">
            <a:extLst>
              <a:ext uri="{FF2B5EF4-FFF2-40B4-BE49-F238E27FC236}">
                <a16:creationId xmlns:a16="http://schemas.microsoft.com/office/drawing/2014/main" id="{404CC2A3-2ED5-DB4A-A828-ED53650C053C}"/>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8B25ADB5-7546-5143-B79B-78DCA81BF109}"/>
              </a:ext>
            </a:extLst>
          </p:cNvPr>
          <p:cNvSpPr>
            <a:spLocks noGrp="1"/>
          </p:cNvSpPr>
          <p:nvPr>
            <p:ph type="title" hasCustomPrompt="1"/>
          </p:nvPr>
        </p:nvSpPr>
        <p:spPr>
          <a:xfrm>
            <a:off x="673004" y="842681"/>
            <a:ext cx="10752234" cy="748230"/>
          </a:xfrm>
        </p:spPr>
        <p:txBody>
          <a:bodyPr anchor="b"/>
          <a:lstStyle/>
          <a:p>
            <a:r>
              <a:rPr lang="en-US"/>
              <a:t>Click to edit </a:t>
            </a:r>
            <a:br>
              <a:rPr lang="en-US"/>
            </a:br>
            <a:r>
              <a:rPr lang="en-US"/>
              <a:t>Slide Title</a:t>
            </a:r>
          </a:p>
        </p:txBody>
      </p:sp>
      <p:sp>
        <p:nvSpPr>
          <p:cNvPr id="7" name="Subtitle">
            <a:extLst>
              <a:ext uri="{FF2B5EF4-FFF2-40B4-BE49-F238E27FC236}">
                <a16:creationId xmlns:a16="http://schemas.microsoft.com/office/drawing/2014/main" id="{3381096E-0A87-A446-B08F-AFD6FBB17DBE}"/>
              </a:ext>
            </a:extLst>
          </p:cNvPr>
          <p:cNvSpPr>
            <a:spLocks noGrp="1"/>
          </p:cNvSpPr>
          <p:nvPr>
            <p:ph type="body" sz="quarter" idx="16" hasCustomPrompt="1"/>
          </p:nvPr>
        </p:nvSpPr>
        <p:spPr>
          <a:xfrm>
            <a:off x="686552" y="1648610"/>
            <a:ext cx="10752236" cy="343482"/>
          </a:xfrm>
          <a:prstGeom prst="rect">
            <a:avLst/>
          </a:prstGeom>
        </p:spPr>
        <p:txBody>
          <a:bodyPr>
            <a:normAutofit/>
          </a:bodyPr>
          <a:lstStyle>
            <a:lvl1pPr marL="0" indent="0">
              <a:buNone/>
              <a:defRPr sz="1800" b="0"/>
            </a:lvl1pPr>
          </a:lstStyle>
          <a:p>
            <a:pPr lvl="0"/>
            <a:r>
              <a:rPr lang="en-US"/>
              <a:t>Chart Heading Title Case</a:t>
            </a:r>
          </a:p>
          <a:p>
            <a:pPr lvl="0"/>
            <a:endParaRPr lang="en-US"/>
          </a:p>
        </p:txBody>
      </p:sp>
    </p:spTree>
    <p:extLst>
      <p:ext uri="{BB962C8B-B14F-4D97-AF65-F5344CB8AC3E}">
        <p14:creationId xmlns:p14="http://schemas.microsoft.com/office/powerpoint/2010/main" val="2040152646"/>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1-3 - Chapter Slide - BLUE">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E0D79D-6B62-1B4E-A21C-A07AA43102BB}"/>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0" name="Rectangle 9">
            <a:extLst>
              <a:ext uri="{FF2B5EF4-FFF2-40B4-BE49-F238E27FC236}">
                <a16:creationId xmlns:a16="http://schemas.microsoft.com/office/drawing/2014/main" id="{D7D5D4D7-984C-A14F-BEE6-F25C95054328}"/>
              </a:ext>
              <a:ext uri="{C183D7F6-B498-43B3-948B-1728B52AA6E4}">
                <adec:decorative xmlns:adec="http://schemas.microsoft.com/office/drawing/2017/decorative" val="1"/>
              </a:ext>
            </a:extLst>
          </p:cNvPr>
          <p:cNvSpPr/>
          <p:nvPr userDrawn="1"/>
        </p:nvSpPr>
        <p:spPr>
          <a:xfrm>
            <a:off x="4098431" y="1915042"/>
            <a:ext cx="8093569" cy="372787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1724F994-0193-0545-A506-58996A8A5429}"/>
              </a:ext>
            </a:extLst>
          </p:cNvPr>
          <p:cNvSpPr>
            <a:spLocks noGrp="1"/>
          </p:cNvSpPr>
          <p:nvPr>
            <p:ph type="title" hasCustomPrompt="1"/>
          </p:nvPr>
        </p:nvSpPr>
        <p:spPr>
          <a:xfrm>
            <a:off x="4711954" y="2435708"/>
            <a:ext cx="6837047" cy="975530"/>
          </a:xfrm>
        </p:spPr>
        <p:txBody>
          <a:bodyPr/>
          <a:lstStyle>
            <a:lvl1pPr>
              <a:defRPr>
                <a:solidFill>
                  <a:schemeClr val="tx1"/>
                </a:solidFill>
              </a:defRPr>
            </a:lvl1pPr>
          </a:lstStyle>
          <a:p>
            <a:r>
              <a:rPr lang="en-US"/>
              <a:t>Click to edit Slide Title</a:t>
            </a:r>
          </a:p>
        </p:txBody>
      </p:sp>
      <p:sp>
        <p:nvSpPr>
          <p:cNvPr id="11" name="Subtitle">
            <a:extLst>
              <a:ext uri="{FF2B5EF4-FFF2-40B4-BE49-F238E27FC236}">
                <a16:creationId xmlns:a16="http://schemas.microsoft.com/office/drawing/2014/main" id="{1982DDFA-3902-F940-8095-D232FCB14CDD}"/>
              </a:ext>
            </a:extLst>
          </p:cNvPr>
          <p:cNvSpPr>
            <a:spLocks noGrp="1"/>
          </p:cNvSpPr>
          <p:nvPr>
            <p:ph type="body" sz="quarter" idx="14" hasCustomPrompt="1"/>
          </p:nvPr>
        </p:nvSpPr>
        <p:spPr>
          <a:xfrm>
            <a:off x="4685360" y="3522419"/>
            <a:ext cx="3694112" cy="354013"/>
          </a:xfrm>
        </p:spPr>
        <p:txBody>
          <a:bodyPr>
            <a:noAutofit/>
          </a:bodyPr>
          <a:lstStyle>
            <a:lvl1pPr marL="0" indent="0">
              <a:buNone/>
              <a:defRPr sz="2000">
                <a:solidFill>
                  <a:schemeClr val="tx1"/>
                </a:solidFill>
              </a:defRPr>
            </a:lvl1pPr>
          </a:lstStyle>
          <a:p>
            <a:pPr lvl="0"/>
            <a:r>
              <a:rPr lang="en-US"/>
              <a:t>Presentation Subtitle</a:t>
            </a:r>
          </a:p>
        </p:txBody>
      </p:sp>
      <p:sp>
        <p:nvSpPr>
          <p:cNvPr id="12" name="Name &amp; Surname">
            <a:extLst>
              <a:ext uri="{FF2B5EF4-FFF2-40B4-BE49-F238E27FC236}">
                <a16:creationId xmlns:a16="http://schemas.microsoft.com/office/drawing/2014/main" id="{F4DD2720-7DE1-9C4E-8E6F-F5ED11239F38}"/>
              </a:ext>
            </a:extLst>
          </p:cNvPr>
          <p:cNvSpPr>
            <a:spLocks noGrp="1"/>
          </p:cNvSpPr>
          <p:nvPr>
            <p:ph type="body" sz="quarter" idx="15" hasCustomPrompt="1"/>
          </p:nvPr>
        </p:nvSpPr>
        <p:spPr>
          <a:xfrm>
            <a:off x="4685360" y="4476825"/>
            <a:ext cx="6739878" cy="311531"/>
          </a:xfrm>
        </p:spPr>
        <p:txBody>
          <a:bodyPr>
            <a:noAutofit/>
          </a:bodyPr>
          <a:lstStyle>
            <a:lvl1pPr marL="0" indent="0">
              <a:buNone/>
              <a:defRPr sz="1800">
                <a:solidFill>
                  <a:schemeClr val="tx1"/>
                </a:solidFill>
              </a:defRPr>
            </a:lvl1pPr>
          </a:lstStyle>
          <a:p>
            <a:pPr lvl="0"/>
            <a:r>
              <a:rPr lang="en-US"/>
              <a:t>Presenter Name(s)</a:t>
            </a:r>
          </a:p>
        </p:txBody>
      </p:sp>
      <p:sp>
        <p:nvSpPr>
          <p:cNvPr id="16" name="Display Date">
            <a:extLst>
              <a:ext uri="{FF2B5EF4-FFF2-40B4-BE49-F238E27FC236}">
                <a16:creationId xmlns:a16="http://schemas.microsoft.com/office/drawing/2014/main" id="{21B27012-3D0D-FB4F-BBD6-DB9D89F8376C}"/>
              </a:ext>
            </a:extLst>
          </p:cNvPr>
          <p:cNvSpPr>
            <a:spLocks noGrp="1"/>
          </p:cNvSpPr>
          <p:nvPr>
            <p:ph type="body" sz="quarter" idx="16" hasCustomPrompt="1"/>
          </p:nvPr>
        </p:nvSpPr>
        <p:spPr>
          <a:xfrm>
            <a:off x="4685360" y="4867058"/>
            <a:ext cx="1811481" cy="311531"/>
          </a:xfrm>
        </p:spPr>
        <p:txBody>
          <a:bodyPr>
            <a:noAutofit/>
          </a:bodyPr>
          <a:lstStyle>
            <a:lvl1pPr marL="0" indent="0">
              <a:buNone/>
              <a:defRPr sz="1800">
                <a:solidFill>
                  <a:schemeClr val="tx1"/>
                </a:solidFill>
              </a:defRPr>
            </a:lvl1pPr>
          </a:lstStyle>
          <a:p>
            <a:pPr lvl="0"/>
            <a:r>
              <a:rPr lang="en-US"/>
              <a:t>Date</a:t>
            </a:r>
          </a:p>
        </p:txBody>
      </p:sp>
      <p:pic>
        <p:nvPicPr>
          <p:cNvPr id="13" name="Picture 12" descr="McGraw Hill red cube Logo">
            <a:extLst>
              <a:ext uri="{FF2B5EF4-FFF2-40B4-BE49-F238E27FC236}">
                <a16:creationId xmlns:a16="http://schemas.microsoft.com/office/drawing/2014/main" id="{70A3D634-4B29-4F4F-8DA3-FC1D40877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Tree>
    <p:extLst>
      <p:ext uri="{BB962C8B-B14F-4D97-AF65-F5344CB8AC3E}">
        <p14:creationId xmlns:p14="http://schemas.microsoft.com/office/powerpoint/2010/main" val="3155256994"/>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9" Type="http://schemas.openxmlformats.org/officeDocument/2006/relationships/slideLayout" Target="../slideLayouts/slideLayout54.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42" Type="http://schemas.openxmlformats.org/officeDocument/2006/relationships/slideLayout" Target="../slideLayouts/slideLayout57.xml"/><Relationship Id="rId47" Type="http://schemas.openxmlformats.org/officeDocument/2006/relationships/slideLayout" Target="../slideLayouts/slideLayout62.xml"/><Relationship Id="rId50" Type="http://schemas.openxmlformats.org/officeDocument/2006/relationships/slideLayout" Target="../slideLayouts/slideLayout65.xml"/><Relationship Id="rId55" Type="http://schemas.openxmlformats.org/officeDocument/2006/relationships/slideLayout" Target="../slideLayouts/slideLayout70.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9" Type="http://schemas.openxmlformats.org/officeDocument/2006/relationships/slideLayout" Target="../slideLayouts/slideLayout44.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40" Type="http://schemas.openxmlformats.org/officeDocument/2006/relationships/slideLayout" Target="../slideLayouts/slideLayout55.xml"/><Relationship Id="rId45" Type="http://schemas.openxmlformats.org/officeDocument/2006/relationships/slideLayout" Target="../slideLayouts/slideLayout60.xml"/><Relationship Id="rId53" Type="http://schemas.openxmlformats.org/officeDocument/2006/relationships/slideLayout" Target="../slideLayouts/slideLayout68.xml"/><Relationship Id="rId58" Type="http://schemas.openxmlformats.org/officeDocument/2006/relationships/slideLayout" Target="../slideLayouts/slideLayout73.xml"/><Relationship Id="rId5" Type="http://schemas.openxmlformats.org/officeDocument/2006/relationships/slideLayout" Target="../slideLayouts/slideLayout20.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slideLayout" Target="../slideLayouts/slideLayout58.xml"/><Relationship Id="rId48" Type="http://schemas.openxmlformats.org/officeDocument/2006/relationships/slideLayout" Target="../slideLayouts/slideLayout63.xml"/><Relationship Id="rId56" Type="http://schemas.openxmlformats.org/officeDocument/2006/relationships/slideLayout" Target="../slideLayouts/slideLayout71.xml"/><Relationship Id="rId8" Type="http://schemas.openxmlformats.org/officeDocument/2006/relationships/slideLayout" Target="../slideLayouts/slideLayout23.xml"/><Relationship Id="rId51" Type="http://schemas.openxmlformats.org/officeDocument/2006/relationships/slideLayout" Target="../slideLayouts/slideLayout66.xml"/><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46" Type="http://schemas.openxmlformats.org/officeDocument/2006/relationships/slideLayout" Target="../slideLayouts/slideLayout61.xml"/><Relationship Id="rId59" Type="http://schemas.openxmlformats.org/officeDocument/2006/relationships/theme" Target="../theme/theme3.xml"/><Relationship Id="rId20" Type="http://schemas.openxmlformats.org/officeDocument/2006/relationships/slideLayout" Target="../slideLayouts/slideLayout35.xml"/><Relationship Id="rId41" Type="http://schemas.openxmlformats.org/officeDocument/2006/relationships/slideLayout" Target="../slideLayouts/slideLayout56.xml"/><Relationship Id="rId54" Type="http://schemas.openxmlformats.org/officeDocument/2006/relationships/slideLayout" Target="../slideLayouts/slideLayout69.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49" Type="http://schemas.openxmlformats.org/officeDocument/2006/relationships/slideLayout" Target="../slideLayouts/slideLayout64.xml"/><Relationship Id="rId57" Type="http://schemas.openxmlformats.org/officeDocument/2006/relationships/slideLayout" Target="../slideLayouts/slideLayout72.xml"/><Relationship Id="rId10" Type="http://schemas.openxmlformats.org/officeDocument/2006/relationships/slideLayout" Target="../slideLayouts/slideLayout25.xml"/><Relationship Id="rId31" Type="http://schemas.openxmlformats.org/officeDocument/2006/relationships/slideLayout" Target="../slideLayouts/slideLayout46.xml"/><Relationship Id="rId44" Type="http://schemas.openxmlformats.org/officeDocument/2006/relationships/slideLayout" Target="../slideLayouts/slideLayout59.xml"/><Relationship Id="rId52" Type="http://schemas.openxmlformats.org/officeDocument/2006/relationships/slideLayout" Target="../slideLayouts/slideLayout67.xml"/><Relationship Id="rId60" Type="http://schemas.openxmlformats.org/officeDocument/2006/relationships/image" Target="../media/image10.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image" Target="../media/image10.emf"/><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theme" Target="../theme/theme4.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CBD2F92-0FB4-564E-8401-C60D066971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McGraw Hill Template</a:t>
            </a:r>
          </a:p>
          <a:p>
            <a:pPr lvl="1"/>
            <a:r>
              <a:rPr lang="en-US"/>
              <a:t>McGraw Hill Template</a:t>
            </a:r>
          </a:p>
          <a:p>
            <a:pPr marL="10858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McGraw Hill Template</a:t>
            </a:r>
          </a:p>
          <a:p>
            <a:pPr marL="14287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McGraw Hill Template</a:t>
            </a:r>
          </a:p>
          <a:p>
            <a:pPr lvl="3"/>
            <a:r>
              <a:rPr lang="en-US" err="1"/>
              <a:t>Mcgraw</a:t>
            </a:r>
            <a:r>
              <a:rPr lang="en-US"/>
              <a:t> Hill Template</a:t>
            </a:r>
          </a:p>
          <a:p>
            <a:pPr lvl="0"/>
            <a:endParaRPr lang="en-US"/>
          </a:p>
        </p:txBody>
      </p:sp>
      <p:sp>
        <p:nvSpPr>
          <p:cNvPr id="3" name="Footer Placeholder 2">
            <a:extLst>
              <a:ext uri="{FF2B5EF4-FFF2-40B4-BE49-F238E27FC236}">
                <a16:creationId xmlns:a16="http://schemas.microsoft.com/office/drawing/2014/main" id="{B8005D50-F776-F14A-9CB8-9EB370E0DF9D}"/>
              </a:ext>
            </a:extLst>
          </p:cNvPr>
          <p:cNvSpPr>
            <a:spLocks noGrp="1"/>
          </p:cNvSpPr>
          <p:nvPr>
            <p:ph type="ftr" sz="quarter" idx="3"/>
          </p:nvPr>
        </p:nvSpPr>
        <p:spPr>
          <a:xfrm>
            <a:off x="375204" y="-1271190"/>
            <a:ext cx="4114800" cy="365125"/>
          </a:xfrm>
          <a:prstGeom prst="rect">
            <a:avLst/>
          </a:prstGeom>
        </p:spPr>
        <p:txBody>
          <a:bodyPr vert="horz" lIns="91440" tIns="45720" rIns="91440" bIns="45720" rtlCol="0" anchor="ctr"/>
          <a:lstStyle>
            <a:lvl1pPr algn="l">
              <a:defRPr sz="1400" b="1">
                <a:solidFill>
                  <a:schemeClr val="tx1"/>
                </a:solidFill>
                <a:latin typeface="Arial" panose="020B0604020202020204" pitchFamily="34" charset="0"/>
                <a:cs typeface="Arial" panose="020B0604020202020204" pitchFamily="34" charset="0"/>
              </a:defRPr>
            </a:lvl1pPr>
          </a:lstStyle>
          <a:p>
            <a:r>
              <a:rPr lang="en-US"/>
              <a:t>McGraw Hill Template</a:t>
            </a:r>
          </a:p>
        </p:txBody>
      </p:sp>
      <p:sp>
        <p:nvSpPr>
          <p:cNvPr id="8" name="Title Placeholder 7">
            <a:extLst>
              <a:ext uri="{FF2B5EF4-FFF2-40B4-BE49-F238E27FC236}">
                <a16:creationId xmlns:a16="http://schemas.microsoft.com/office/drawing/2014/main" id="{1786E930-AFA0-0F43-AA19-D751AD4C71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PowerPoint Template</a:t>
            </a:r>
          </a:p>
        </p:txBody>
      </p:sp>
    </p:spTree>
    <p:extLst>
      <p:ext uri="{BB962C8B-B14F-4D97-AF65-F5344CB8AC3E}">
        <p14:creationId xmlns:p14="http://schemas.microsoft.com/office/powerpoint/2010/main" val="335214372"/>
      </p:ext>
    </p:extLst>
  </p:cSld>
  <p:clrMap bg1="lt1" tx1="dk1" bg2="lt2" tx2="dk2" accent1="accent1" accent2="accent2" accent3="accent3" accent4="accent4" accent5="accent5" accent6="accent6" hlink="hlink" folHlink="folHlink"/>
  <p:sldLayoutIdLst>
    <p:sldLayoutId id="2147483840" r:id="rId1"/>
    <p:sldLayoutId id="2147483836" r:id="rId2"/>
    <p:sldLayoutId id="2147483838" r:id="rId3"/>
    <p:sldLayoutId id="2147483839" r:id="rId4"/>
    <p:sldLayoutId id="2147483899" r:id="rId5"/>
    <p:sldLayoutId id="2147483900" r:id="rId6"/>
    <p:sldLayoutId id="2147483901" r:id="rId7"/>
    <p:sldLayoutId id="2147483890" r:id="rId8"/>
    <p:sldLayoutId id="2147483892" r:id="rId9"/>
    <p:sldLayoutId id="2147483902" r:id="rId10"/>
    <p:sldLayoutId id="2147483889" r:id="rId11"/>
    <p:sldLayoutId id="2147483947" r:id="rId12"/>
  </p:sldLayoutIdLst>
  <p:hf sldNum="0" hd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b="1" kern="1200">
          <a:solidFill>
            <a:schemeClr val="tx1"/>
          </a:solidFill>
          <a:latin typeface="Arial" panose="020B0604020202020204" pitchFamily="34" charset="0"/>
          <a:ea typeface="+mn-ea"/>
          <a:cs typeface="Arial" panose="020B0604020202020204" pitchFamily="34" charset="0"/>
        </a:defRPr>
      </a:lvl2pPr>
      <a:lvl3pPr marL="11430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4B7FC4-E390-F247-82F3-22439A424003}"/>
              </a:ext>
            </a:extLst>
          </p:cNvPr>
          <p:cNvSpPr>
            <a:spLocks noGrp="1"/>
          </p:cNvSpPr>
          <p:nvPr>
            <p:ph type="title"/>
          </p:nvPr>
        </p:nvSpPr>
        <p:spPr>
          <a:xfrm>
            <a:off x="838200" y="370477"/>
            <a:ext cx="10515600" cy="1325563"/>
          </a:xfrm>
          <a:prstGeom prst="rect">
            <a:avLst/>
          </a:prstGeom>
        </p:spPr>
        <p:txBody>
          <a:bodyPr vert="horz" lIns="91440" tIns="45720" rIns="91440" bIns="45720" rtlCol="0" anchor="ctr">
            <a:normAutofit/>
          </a:bodyPr>
          <a:lstStyle/>
          <a:p>
            <a:endParaRPr lang="en-US"/>
          </a:p>
        </p:txBody>
      </p:sp>
      <p:sp>
        <p:nvSpPr>
          <p:cNvPr id="4" name="Text Placeholder 3">
            <a:extLst>
              <a:ext uri="{FF2B5EF4-FFF2-40B4-BE49-F238E27FC236}">
                <a16:creationId xmlns:a16="http://schemas.microsoft.com/office/drawing/2014/main" id="{0CBD2F92-0FB4-564E-8401-C60D066971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McGraw Hill Template</a:t>
            </a:r>
          </a:p>
          <a:p>
            <a:pPr lvl="1"/>
            <a:r>
              <a:rPr lang="en-US"/>
              <a:t>McGraw Hill Template</a:t>
            </a:r>
          </a:p>
          <a:p>
            <a:pPr marL="10858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McGraw Hill Template</a:t>
            </a:r>
          </a:p>
          <a:p>
            <a:pPr marL="14287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McGraw Hill Template</a:t>
            </a:r>
          </a:p>
          <a:p>
            <a:pPr lvl="3"/>
            <a:r>
              <a:rPr lang="en-US"/>
              <a:t>McGraw Hill Template</a:t>
            </a:r>
          </a:p>
          <a:p>
            <a:pPr lvl="0"/>
            <a:endParaRPr lang="en-US"/>
          </a:p>
        </p:txBody>
      </p:sp>
      <p:sp>
        <p:nvSpPr>
          <p:cNvPr id="3" name="Footer Placeholder 2">
            <a:extLst>
              <a:ext uri="{FF2B5EF4-FFF2-40B4-BE49-F238E27FC236}">
                <a16:creationId xmlns:a16="http://schemas.microsoft.com/office/drawing/2014/main" id="{59D9315A-386C-2541-B8C4-788E05C40822}"/>
              </a:ext>
            </a:extLst>
          </p:cNvPr>
          <p:cNvSpPr>
            <a:spLocks noGrp="1"/>
          </p:cNvSpPr>
          <p:nvPr>
            <p:ph type="ftr" sz="quarter" idx="3"/>
          </p:nvPr>
        </p:nvSpPr>
        <p:spPr>
          <a:xfrm>
            <a:off x="4843644" y="3600544"/>
            <a:ext cx="4114800" cy="365125"/>
          </a:xfrm>
          <a:prstGeom prst="rect">
            <a:avLst/>
          </a:prstGeom>
        </p:spPr>
        <p:txBody>
          <a:bodyPr vert="horz" lIns="91440" tIns="45720" rIns="91440" bIns="45720" rtlCol="0" anchor="ctr"/>
          <a:lstStyle>
            <a:lvl1pPr algn="l">
              <a:defRPr sz="1400" b="1">
                <a:solidFill>
                  <a:schemeClr val="tx1"/>
                </a:solidFill>
                <a:latin typeface="Arial" panose="020B0604020202020204" pitchFamily="34" charset="0"/>
                <a:cs typeface="Arial" panose="020B0604020202020204" pitchFamily="34" charset="0"/>
              </a:defRPr>
            </a:lvl1pPr>
          </a:lstStyle>
          <a:p>
            <a:r>
              <a:rPr lang="en-US"/>
              <a:t>McGraw Hill Template</a:t>
            </a:r>
          </a:p>
        </p:txBody>
      </p:sp>
    </p:spTree>
    <p:extLst>
      <p:ext uri="{BB962C8B-B14F-4D97-AF65-F5344CB8AC3E}">
        <p14:creationId xmlns:p14="http://schemas.microsoft.com/office/powerpoint/2010/main" val="2666065822"/>
      </p:ext>
    </p:extLst>
  </p:cSld>
  <p:clrMap bg1="lt1" tx1="dk1" bg2="lt2" tx2="dk2" accent1="accent1" accent2="accent2" accent3="accent3" accent4="accent4" accent5="accent5" accent6="accent6" hlink="hlink" folHlink="folHlink"/>
  <p:sldLayoutIdLst>
    <p:sldLayoutId id="2147483859" r:id="rId1"/>
    <p:sldLayoutId id="2147483858" r:id="rId2"/>
    <p:sldLayoutId id="2147483855" r:id="rId3"/>
  </p:sldLayoutIdLst>
  <p:hf sldNum="0" hd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b="1" kern="1200">
          <a:solidFill>
            <a:schemeClr val="tx1"/>
          </a:solidFill>
          <a:latin typeface="Arial" panose="020B0604020202020204" pitchFamily="34" charset="0"/>
          <a:ea typeface="+mn-ea"/>
          <a:cs typeface="Arial" panose="020B0604020202020204" pitchFamily="34" charset="0"/>
        </a:defRPr>
      </a:lvl2pPr>
      <a:lvl3pPr marL="11430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McGraw Hill red cube Logo">
            <a:extLst>
              <a:ext uri="{FF2B5EF4-FFF2-40B4-BE49-F238E27FC236}">
                <a16:creationId xmlns:a16="http://schemas.microsoft.com/office/drawing/2014/main" id="{C1A4F2B2-935A-C147-BBF1-DCF85A87C1CD}"/>
              </a:ext>
            </a:extLst>
          </p:cNvPr>
          <p:cNvPicPr>
            <a:picLocks noChangeAspect="1"/>
          </p:cNvPicPr>
          <p:nvPr userDrawn="1"/>
        </p:nvPicPr>
        <p:blipFill>
          <a:blip r:embed="rId60" cstate="screen">
            <a:extLst>
              <a:ext uri="{28A0092B-C50C-407E-A947-70E740481C1C}">
                <a14:useLocalDpi xmlns:a14="http://schemas.microsoft.com/office/drawing/2010/main"/>
              </a:ext>
            </a:extLst>
          </a:blip>
          <a:stretch>
            <a:fillRect/>
          </a:stretch>
        </p:blipFill>
        <p:spPr>
          <a:xfrm>
            <a:off x="190303" y="185576"/>
            <a:ext cx="369802" cy="369802"/>
          </a:xfrm>
          <a:prstGeom prst="rect">
            <a:avLst/>
          </a:prstGeom>
        </p:spPr>
      </p:pic>
      <p:sp>
        <p:nvSpPr>
          <p:cNvPr id="5" name="Footer Placeholder 4">
            <a:extLst>
              <a:ext uri="{FF2B5EF4-FFF2-40B4-BE49-F238E27FC236}">
                <a16:creationId xmlns:a16="http://schemas.microsoft.com/office/drawing/2014/main" id="{BC53B8C5-DBB9-034B-A67F-7C49165D5555}"/>
              </a:ext>
              <a:ext uri="{C183D7F6-B498-43B3-948B-1728B52AA6E4}">
                <adec:decorative xmlns:adec="http://schemas.microsoft.com/office/drawing/2017/decorative" val="1"/>
              </a:ext>
            </a:extLst>
          </p:cNvPr>
          <p:cNvSpPr>
            <a:spLocks noGrp="1"/>
          </p:cNvSpPr>
          <p:nvPr>
            <p:ph type="ftr" sz="quarter" idx="3"/>
          </p:nvPr>
        </p:nvSpPr>
        <p:spPr>
          <a:xfrm>
            <a:off x="682672" y="202497"/>
            <a:ext cx="4114800" cy="331932"/>
          </a:xfrm>
          <a:prstGeom prst="rect">
            <a:avLst/>
          </a:prstGeom>
        </p:spPr>
        <p:txBody>
          <a:bodyPr vert="horz" lIns="91440" tIns="45720" rIns="91440" bIns="45720" rtlCol="0" anchor="ctr"/>
          <a:lstStyle>
            <a:lvl1pPr algn="l">
              <a:defRPr sz="1200" b="1">
                <a:solidFill>
                  <a:schemeClr val="tx1"/>
                </a:solidFill>
                <a:latin typeface="Arial" panose="020B0604020202020204" pitchFamily="34" charset="0"/>
                <a:cs typeface="Arial" panose="020B0604020202020204" pitchFamily="34" charset="0"/>
              </a:defRPr>
            </a:lvl1pPr>
          </a:lstStyle>
          <a:p>
            <a:r>
              <a:rPr lang="en-US"/>
              <a:t>McGraw Hill Template</a:t>
            </a:r>
          </a:p>
        </p:txBody>
      </p:sp>
      <p:sp>
        <p:nvSpPr>
          <p:cNvPr id="11" name="Title Placeholder 1">
            <a:extLst>
              <a:ext uri="{FF2B5EF4-FFF2-40B4-BE49-F238E27FC236}">
                <a16:creationId xmlns:a16="http://schemas.microsoft.com/office/drawing/2014/main" id="{B15EE525-5C1B-7B41-A38A-35878757803C}"/>
              </a:ext>
            </a:extLst>
          </p:cNvPr>
          <p:cNvSpPr>
            <a:spLocks noGrp="1"/>
          </p:cNvSpPr>
          <p:nvPr>
            <p:ph type="title"/>
          </p:nvPr>
        </p:nvSpPr>
        <p:spPr>
          <a:xfrm>
            <a:off x="838200" y="370477"/>
            <a:ext cx="10515600" cy="1325563"/>
          </a:xfrm>
          <a:prstGeom prst="rect">
            <a:avLst/>
          </a:prstGeom>
        </p:spPr>
        <p:txBody>
          <a:bodyPr vert="horz" lIns="91440" tIns="45720" rIns="91440" bIns="45720" rtlCol="0" anchor="ctr">
            <a:normAutofit/>
          </a:bodyPr>
          <a:lstStyle/>
          <a:p>
            <a:endParaRPr lang="en-US"/>
          </a:p>
        </p:txBody>
      </p:sp>
      <p:sp>
        <p:nvSpPr>
          <p:cNvPr id="12" name="Text Placeholder 3">
            <a:extLst>
              <a:ext uri="{FF2B5EF4-FFF2-40B4-BE49-F238E27FC236}">
                <a16:creationId xmlns:a16="http://schemas.microsoft.com/office/drawing/2014/main" id="{73649380-23AE-854E-9BC8-848AEBBD0800}"/>
              </a:ext>
            </a:extLst>
          </p:cNvPr>
          <p:cNvSpPr>
            <a:spLocks noGrp="1"/>
          </p:cNvSpPr>
          <p:nvPr>
            <p:ph type="body" idx="1"/>
          </p:nvPr>
        </p:nvSpPr>
        <p:spPr>
          <a:xfrm>
            <a:off x="838200" y="1825625"/>
            <a:ext cx="10515600" cy="4360022"/>
          </a:xfrm>
          <a:prstGeom prst="rect">
            <a:avLst/>
          </a:prstGeom>
        </p:spPr>
        <p:txBody>
          <a:bodyPr vert="horz" lIns="91440" tIns="45720" rIns="91440" bIns="45720" rtlCol="0">
            <a:normAutofit/>
          </a:bodyPr>
          <a:lstStyle/>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McGraw Hill Template</a:t>
            </a: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McGraw Hill Template</a:t>
            </a:r>
          </a:p>
          <a:p>
            <a:pPr marL="16002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McGraw Hill Template</a:t>
            </a:r>
          </a:p>
          <a:p>
            <a:pPr marL="20574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McGraw Hill Template</a:t>
            </a: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McGraw Hill Template</a:t>
            </a:r>
          </a:p>
          <a:p>
            <a:pPr marL="2971800" marR="0" lvl="6"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6400" b="1" i="0" u="none" strike="noStrike" kern="1200" cap="none" spc="0" normalizeH="0" baseline="0" noProof="0">
                <a:ln>
                  <a:noFill/>
                </a:ln>
                <a:solidFill>
                  <a:srgbClr val="333333"/>
                </a:solidFill>
                <a:effectLst/>
                <a:uLnTx/>
                <a:uFillTx/>
                <a:latin typeface="Arial Black" panose="020B0604020202020204" pitchFamily="34" charset="0"/>
                <a:ea typeface="+mn-ea"/>
                <a:cs typeface="Arial Black" panose="020B0604020202020204" pitchFamily="34" charset="0"/>
              </a:rPr>
              <a:t>McGraw Hill Template</a:t>
            </a:r>
          </a:p>
          <a:p>
            <a:pPr marL="3429000" marR="0" lvl="7"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333333"/>
                </a:solidFill>
                <a:effectLst/>
                <a:uLnTx/>
                <a:uFillTx/>
                <a:latin typeface="Arial Black" panose="020B0604020202020204" pitchFamily="34" charset="0"/>
                <a:ea typeface="+mn-ea"/>
                <a:cs typeface="Arial Black" panose="020B0604020202020204" pitchFamily="34" charset="0"/>
              </a:rPr>
              <a:t>McGraw Hill Template</a:t>
            </a:r>
            <a:endParaRPr lang="en-US"/>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20574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lvl="0"/>
            <a:endParaRPr lang="en-US"/>
          </a:p>
        </p:txBody>
      </p:sp>
    </p:spTree>
    <p:extLst>
      <p:ext uri="{BB962C8B-B14F-4D97-AF65-F5344CB8AC3E}">
        <p14:creationId xmlns:p14="http://schemas.microsoft.com/office/powerpoint/2010/main" val="2344220060"/>
      </p:ext>
    </p:extLst>
  </p:cSld>
  <p:clrMap bg1="lt1" tx1="dk1" bg2="lt2" tx2="dk2" accent1="accent1" accent2="accent2" accent3="accent3" accent4="accent4" accent5="accent5" accent6="accent6" hlink="hlink" folHlink="folHlink"/>
  <p:sldLayoutIdLst>
    <p:sldLayoutId id="2147483854" r:id="rId1"/>
    <p:sldLayoutId id="2147483893" r:id="rId2"/>
    <p:sldLayoutId id="2147483860" r:id="rId3"/>
    <p:sldLayoutId id="2147483862" r:id="rId4"/>
    <p:sldLayoutId id="2147483952" r:id="rId5"/>
    <p:sldLayoutId id="2147483953" r:id="rId6"/>
    <p:sldLayoutId id="2147483861" r:id="rId7"/>
    <p:sldLayoutId id="2147483873" r:id="rId8"/>
    <p:sldLayoutId id="2147483872" r:id="rId9"/>
    <p:sldLayoutId id="2147483874" r:id="rId10"/>
    <p:sldLayoutId id="2147483868" r:id="rId11"/>
    <p:sldLayoutId id="2147483867" r:id="rId12"/>
    <p:sldLayoutId id="2147483866" r:id="rId13"/>
    <p:sldLayoutId id="2147483864" r:id="rId14"/>
    <p:sldLayoutId id="2147483933" r:id="rId15"/>
    <p:sldLayoutId id="2147483934" r:id="rId16"/>
    <p:sldLayoutId id="2147483863" r:id="rId17"/>
    <p:sldLayoutId id="2147483875" r:id="rId18"/>
    <p:sldLayoutId id="2147483876" r:id="rId19"/>
    <p:sldLayoutId id="2147483965" r:id="rId20"/>
    <p:sldLayoutId id="2147483894" r:id="rId21"/>
    <p:sldLayoutId id="2147483852" r:id="rId22"/>
    <p:sldLayoutId id="2147483851" r:id="rId23"/>
    <p:sldLayoutId id="2147483903" r:id="rId24"/>
    <p:sldLayoutId id="2147483908" r:id="rId25"/>
    <p:sldLayoutId id="2147483842" r:id="rId26"/>
    <p:sldLayoutId id="2147483849" r:id="rId27"/>
    <p:sldLayoutId id="2147483848" r:id="rId28"/>
    <p:sldLayoutId id="2147483850" r:id="rId29"/>
    <p:sldLayoutId id="2147483843" r:id="rId30"/>
    <p:sldLayoutId id="2147483940" r:id="rId31"/>
    <p:sldLayoutId id="2147483941" r:id="rId32"/>
    <p:sldLayoutId id="2147483942" r:id="rId33"/>
    <p:sldLayoutId id="2147483943" r:id="rId34"/>
    <p:sldLayoutId id="2147483936" r:id="rId35"/>
    <p:sldLayoutId id="2147483937" r:id="rId36"/>
    <p:sldLayoutId id="2147483938" r:id="rId37"/>
    <p:sldLayoutId id="2147483939" r:id="rId38"/>
    <p:sldLayoutId id="2147483914" r:id="rId39"/>
    <p:sldLayoutId id="2147483915" r:id="rId40"/>
    <p:sldLayoutId id="2147483916" r:id="rId41"/>
    <p:sldLayoutId id="2147483917" r:id="rId42"/>
    <p:sldLayoutId id="2147483944" r:id="rId43"/>
    <p:sldLayoutId id="2147483945" r:id="rId44"/>
    <p:sldLayoutId id="2147483946" r:id="rId45"/>
    <p:sldLayoutId id="2147483884" r:id="rId46"/>
    <p:sldLayoutId id="2147483918" r:id="rId47"/>
    <p:sldLayoutId id="2147483906" r:id="rId48"/>
    <p:sldLayoutId id="2147483907" r:id="rId49"/>
    <p:sldLayoutId id="2147483919" r:id="rId50"/>
    <p:sldLayoutId id="2147483920" r:id="rId51"/>
    <p:sldLayoutId id="2147483921" r:id="rId52"/>
    <p:sldLayoutId id="2147483841" r:id="rId53"/>
    <p:sldLayoutId id="2147483905" r:id="rId54"/>
    <p:sldLayoutId id="2147483926" r:id="rId55"/>
    <p:sldLayoutId id="2147483927" r:id="rId56"/>
    <p:sldLayoutId id="2147483877" r:id="rId57"/>
    <p:sldLayoutId id="2147483951" r:id="rId58"/>
  </p:sldLayoutIdLst>
  <p:hf sldNum="0" hdr="0" dt="0"/>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4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200" b="1" i="0" kern="1200">
          <a:solidFill>
            <a:schemeClr val="tx1"/>
          </a:solidFill>
          <a:latin typeface="Arial Black" panose="020B0604020202020204" pitchFamily="34" charset="0"/>
          <a:ea typeface="+mn-ea"/>
          <a:cs typeface="Arial Black" panose="020B0604020202020204" pitchFamily="34" charset="0"/>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200" b="1" i="0" kern="1200">
          <a:solidFill>
            <a:schemeClr val="tx1"/>
          </a:solidFill>
          <a:latin typeface="Arial Black" panose="020B0604020202020204" pitchFamily="34" charset="0"/>
          <a:ea typeface="+mn-ea"/>
          <a:cs typeface="Arial Black"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op Nav">
            <a:extLst>
              <a:ext uri="{FF2B5EF4-FFF2-40B4-BE49-F238E27FC236}">
                <a16:creationId xmlns:a16="http://schemas.microsoft.com/office/drawing/2014/main" id="{C306BC44-B557-4D4A-A37C-AC42A50AF0F8}"/>
              </a:ext>
            </a:extLst>
          </p:cNvPr>
          <p:cNvSpPr/>
          <p:nvPr userDrawn="1"/>
        </p:nvSpPr>
        <p:spPr>
          <a:xfrm>
            <a:off x="0" y="0"/>
            <a:ext cx="12192000" cy="72866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cGraw Hill red cube Logo">
            <a:extLst>
              <a:ext uri="{FF2B5EF4-FFF2-40B4-BE49-F238E27FC236}">
                <a16:creationId xmlns:a16="http://schemas.microsoft.com/office/drawing/2014/main" id="{C1A4F2B2-935A-C147-BBF1-DCF85A87C1CD}"/>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90303" y="185576"/>
            <a:ext cx="369802" cy="369802"/>
          </a:xfrm>
          <a:prstGeom prst="rect">
            <a:avLst/>
          </a:prstGeom>
        </p:spPr>
      </p:pic>
      <p:sp>
        <p:nvSpPr>
          <p:cNvPr id="11" name="Title Placeholder 1">
            <a:extLst>
              <a:ext uri="{FF2B5EF4-FFF2-40B4-BE49-F238E27FC236}">
                <a16:creationId xmlns:a16="http://schemas.microsoft.com/office/drawing/2014/main" id="{B15EE525-5C1B-7B41-A38A-3587875780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McGraw Hill Template</a:t>
            </a:r>
          </a:p>
        </p:txBody>
      </p:sp>
      <p:sp>
        <p:nvSpPr>
          <p:cNvPr id="12" name="Text Placeholder 3">
            <a:extLst>
              <a:ext uri="{FF2B5EF4-FFF2-40B4-BE49-F238E27FC236}">
                <a16:creationId xmlns:a16="http://schemas.microsoft.com/office/drawing/2014/main" id="{73649380-23AE-854E-9BC8-848AEBBD08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16002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20574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20574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6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2" name="Footer Placeholder 1">
            <a:extLst>
              <a:ext uri="{FF2B5EF4-FFF2-40B4-BE49-F238E27FC236}">
                <a16:creationId xmlns:a16="http://schemas.microsoft.com/office/drawing/2014/main" id="{C8D1F38E-E8A4-5947-852A-218D9AFA285E}"/>
              </a:ext>
            </a:extLst>
          </p:cNvPr>
          <p:cNvSpPr>
            <a:spLocks noGrp="1"/>
          </p:cNvSpPr>
          <p:nvPr>
            <p:ph type="ftr" sz="quarter" idx="3"/>
          </p:nvPr>
        </p:nvSpPr>
        <p:spPr>
          <a:xfrm>
            <a:off x="750408" y="190253"/>
            <a:ext cx="4114800" cy="365125"/>
          </a:xfrm>
          <a:prstGeom prst="rect">
            <a:avLst/>
          </a:prstGeom>
        </p:spPr>
        <p:txBody>
          <a:bodyPr vert="horz" lIns="91440" tIns="45720" rIns="91440" bIns="45720" rtlCol="0" anchor="ctr"/>
          <a:lstStyle>
            <a:lvl1pPr algn="l">
              <a:defRPr sz="1200" b="1">
                <a:solidFill>
                  <a:schemeClr val="tx1"/>
                </a:solidFill>
              </a:defRPr>
            </a:lvl1pPr>
          </a:lstStyle>
          <a:p>
            <a:r>
              <a:rPr lang="en-US"/>
              <a:t>McGraw Hill Template</a:t>
            </a:r>
          </a:p>
        </p:txBody>
      </p:sp>
    </p:spTree>
    <p:extLst>
      <p:ext uri="{BB962C8B-B14F-4D97-AF65-F5344CB8AC3E}">
        <p14:creationId xmlns:p14="http://schemas.microsoft.com/office/powerpoint/2010/main" val="319560236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925" r:id="rId3"/>
    <p:sldLayoutId id="2147483883" r:id="rId4"/>
    <p:sldLayoutId id="2147483896" r:id="rId5"/>
    <p:sldLayoutId id="2147483898" r:id="rId6"/>
    <p:sldLayoutId id="2147483897" r:id="rId7"/>
    <p:sldLayoutId id="2147483880" r:id="rId8"/>
    <p:sldLayoutId id="2147483869" r:id="rId9"/>
    <p:sldLayoutId id="2147483885" r:id="rId10"/>
    <p:sldLayoutId id="2147483886" r:id="rId11"/>
    <p:sldLayoutId id="2147483888" r:id="rId12"/>
    <p:sldLayoutId id="2147483922" r:id="rId13"/>
    <p:sldLayoutId id="2147483923" r:id="rId14"/>
    <p:sldLayoutId id="2147483924" r:id="rId15"/>
    <p:sldLayoutId id="2147483887" r:id="rId16"/>
  </p:sldLayoutIdLst>
  <p:hf sldNum="0" hdr="0" dt="0"/>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6"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lexialearning.com/user_area/content_media/raw/LETRS_Brochure_Rebrand_A_2-9-23_WEB.pdf" TargetMode="External"/><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hyperlink" Target="https://www.lexialearning.com/letrs" TargetMode="External"/><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hyperlink" Target="https://www.lexialearning.com/research/" TargetMode="External"/></Relationships>
</file>

<file path=ppt/slides/_rels/slide5.xml.rels><?xml version="1.0" encoding="UTF-8" standalone="yes"?>
<Relationships xmlns="http://schemas.openxmlformats.org/package/2006/relationships"><Relationship Id="rId3" Type="http://schemas.microsoft.com/office/2018/10/relationships/comments" Target="../comments/modernComment_27D_405DC482.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EFA8B-908F-D941-A0FD-C9C520DD50A0}"/>
              </a:ext>
            </a:extLst>
          </p:cNvPr>
          <p:cNvSpPr>
            <a:spLocks noGrp="1"/>
          </p:cNvSpPr>
          <p:nvPr>
            <p:ph type="title"/>
          </p:nvPr>
        </p:nvSpPr>
        <p:spPr>
          <a:xfrm>
            <a:off x="8679316" y="3395900"/>
            <a:ext cx="2745922" cy="940384"/>
          </a:xfrm>
        </p:spPr>
        <p:txBody>
          <a:bodyPr>
            <a:noAutofit/>
          </a:bodyPr>
          <a:lstStyle/>
          <a:p>
            <a:r>
              <a:rPr lang="en-US" sz="2400">
                <a:latin typeface="Arial"/>
                <a:cs typeface="Arial"/>
              </a:rPr>
              <a:t>Lexia Competitive Analysis</a:t>
            </a:r>
          </a:p>
        </p:txBody>
      </p:sp>
      <p:sp>
        <p:nvSpPr>
          <p:cNvPr id="27" name="Text Placeholder 26">
            <a:extLst>
              <a:ext uri="{FF2B5EF4-FFF2-40B4-BE49-F238E27FC236}">
                <a16:creationId xmlns:a16="http://schemas.microsoft.com/office/drawing/2014/main" id="{801A40F8-ED84-5345-8E57-B03E8FA333B6}"/>
              </a:ext>
            </a:extLst>
          </p:cNvPr>
          <p:cNvSpPr>
            <a:spLocks noGrp="1"/>
          </p:cNvSpPr>
          <p:nvPr>
            <p:ph type="body" sz="quarter" idx="14"/>
          </p:nvPr>
        </p:nvSpPr>
        <p:spPr/>
        <p:txBody>
          <a:bodyPr vert="horz" lIns="91440" tIns="45720" rIns="91440" bIns="45720" rtlCol="0" anchor="t">
            <a:noAutofit/>
          </a:bodyPr>
          <a:lstStyle/>
          <a:p>
            <a:r>
              <a:rPr lang="en-US">
                <a:latin typeface="Arial"/>
                <a:cs typeface="Arial"/>
              </a:rPr>
              <a:t>Competitor of A3K and Actively Learn</a:t>
            </a:r>
          </a:p>
        </p:txBody>
      </p:sp>
      <p:sp>
        <p:nvSpPr>
          <p:cNvPr id="28" name="Text Placeholder 27">
            <a:extLst>
              <a:ext uri="{FF2B5EF4-FFF2-40B4-BE49-F238E27FC236}">
                <a16:creationId xmlns:a16="http://schemas.microsoft.com/office/drawing/2014/main" id="{4E430D8B-3AD8-C146-A383-2A553CBD0FA2}"/>
              </a:ext>
            </a:extLst>
          </p:cNvPr>
          <p:cNvSpPr>
            <a:spLocks noGrp="1"/>
          </p:cNvSpPr>
          <p:nvPr>
            <p:ph type="body" sz="quarter" idx="17"/>
          </p:nvPr>
        </p:nvSpPr>
        <p:spPr/>
        <p:txBody>
          <a:bodyPr vert="horz" lIns="91440" tIns="45720" rIns="91440" bIns="45720" rtlCol="0" anchor="t">
            <a:noAutofit/>
          </a:bodyPr>
          <a:lstStyle/>
          <a:p>
            <a:r>
              <a:rPr lang="en-US">
                <a:latin typeface="Arial"/>
                <a:cs typeface="Arial"/>
              </a:rPr>
              <a:t>DAG Marketing</a:t>
            </a:r>
            <a:endParaRPr lang="en-US"/>
          </a:p>
        </p:txBody>
      </p:sp>
      <p:sp>
        <p:nvSpPr>
          <p:cNvPr id="29" name="Text Placeholder 28">
            <a:extLst>
              <a:ext uri="{FF2B5EF4-FFF2-40B4-BE49-F238E27FC236}">
                <a16:creationId xmlns:a16="http://schemas.microsoft.com/office/drawing/2014/main" id="{FEA1D252-4990-A347-9B8B-54B35F0627C3}"/>
              </a:ext>
            </a:extLst>
          </p:cNvPr>
          <p:cNvSpPr>
            <a:spLocks noGrp="1"/>
          </p:cNvSpPr>
          <p:nvPr>
            <p:ph type="body" sz="quarter" idx="18"/>
          </p:nvPr>
        </p:nvSpPr>
        <p:spPr/>
        <p:txBody>
          <a:bodyPr vert="horz" lIns="91440" tIns="45720" rIns="91440" bIns="45720" rtlCol="0" anchor="t">
            <a:noAutofit/>
          </a:bodyPr>
          <a:lstStyle/>
          <a:p>
            <a:r>
              <a:rPr lang="en-US">
                <a:latin typeface="Arial"/>
                <a:cs typeface="Arial"/>
              </a:rPr>
              <a:t>August 2023</a:t>
            </a:r>
            <a:endParaRPr lang="en-US"/>
          </a:p>
        </p:txBody>
      </p:sp>
    </p:spTree>
    <p:extLst>
      <p:ext uri="{BB962C8B-B14F-4D97-AF65-F5344CB8AC3E}">
        <p14:creationId xmlns:p14="http://schemas.microsoft.com/office/powerpoint/2010/main" val="3843707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
            <a:extLst>
              <a:ext uri="{FF2B5EF4-FFF2-40B4-BE49-F238E27FC236}">
                <a16:creationId xmlns:a16="http://schemas.microsoft.com/office/drawing/2014/main" id="{FC665602-E8FC-4743-93D9-94E079E676C9}"/>
              </a:ext>
              <a:ext uri="{C183D7F6-B498-43B3-948B-1728B52AA6E4}">
                <adec:decorative xmlns:adec="http://schemas.microsoft.com/office/drawing/2017/decorative" val="1"/>
              </a:ext>
            </a:extLst>
          </p:cNvPr>
          <p:cNvSpPr/>
          <p:nvPr/>
        </p:nvSpPr>
        <p:spPr>
          <a:xfrm>
            <a:off x="7311567" y="1741133"/>
            <a:ext cx="1926953" cy="1926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3">
            <a:extLst>
              <a:ext uri="{FF2B5EF4-FFF2-40B4-BE49-F238E27FC236}">
                <a16:creationId xmlns:a16="http://schemas.microsoft.com/office/drawing/2014/main" id="{4433D1C4-D12C-EA40-B3D2-8F83AA68DB3A}"/>
              </a:ext>
              <a:ext uri="{C183D7F6-B498-43B3-948B-1728B52AA6E4}">
                <adec:decorative xmlns:adec="http://schemas.microsoft.com/office/drawing/2017/decorative" val="1"/>
              </a:ext>
            </a:extLst>
          </p:cNvPr>
          <p:cNvSpPr/>
          <p:nvPr/>
        </p:nvSpPr>
        <p:spPr>
          <a:xfrm>
            <a:off x="5113512" y="1741133"/>
            <a:ext cx="1926953" cy="1926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31A9690B-5821-704C-91B9-11B8D111B3B4}"/>
              </a:ext>
              <a:ext uri="{C183D7F6-B498-43B3-948B-1728B52AA6E4}">
                <adec:decorative xmlns:adec="http://schemas.microsoft.com/office/drawing/2017/decorative" val="1"/>
              </a:ext>
            </a:extLst>
          </p:cNvPr>
          <p:cNvSpPr/>
          <p:nvPr/>
        </p:nvSpPr>
        <p:spPr>
          <a:xfrm>
            <a:off x="2915457" y="1741133"/>
            <a:ext cx="1926953" cy="1926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
            <a:extLst>
              <a:ext uri="{FF2B5EF4-FFF2-40B4-BE49-F238E27FC236}">
                <a16:creationId xmlns:a16="http://schemas.microsoft.com/office/drawing/2014/main" id="{9BA149A6-D90C-8947-A9E8-E8845CF6025E}"/>
              </a:ext>
              <a:ext uri="{C183D7F6-B498-43B3-948B-1728B52AA6E4}">
                <adec:decorative xmlns:adec="http://schemas.microsoft.com/office/drawing/2017/decorative" val="1"/>
              </a:ext>
            </a:extLst>
          </p:cNvPr>
          <p:cNvSpPr/>
          <p:nvPr/>
        </p:nvSpPr>
        <p:spPr>
          <a:xfrm>
            <a:off x="717402" y="1741133"/>
            <a:ext cx="1926953" cy="1926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
            <a:extLst>
              <a:ext uri="{FF2B5EF4-FFF2-40B4-BE49-F238E27FC236}">
                <a16:creationId xmlns:a16="http://schemas.microsoft.com/office/drawing/2014/main" id="{A1D1CC75-04C4-AF4A-8D64-F7D2EA9D07A0}"/>
              </a:ext>
              <a:ext uri="{C183D7F6-B498-43B3-948B-1728B52AA6E4}">
                <adec:decorative xmlns:adec="http://schemas.microsoft.com/office/drawing/2017/decorative" val="1"/>
              </a:ext>
            </a:extLst>
          </p:cNvPr>
          <p:cNvSpPr/>
          <p:nvPr/>
        </p:nvSpPr>
        <p:spPr>
          <a:xfrm>
            <a:off x="9509621" y="1741133"/>
            <a:ext cx="1926953" cy="1926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ooter Placeholder 29">
            <a:extLst>
              <a:ext uri="{FF2B5EF4-FFF2-40B4-BE49-F238E27FC236}">
                <a16:creationId xmlns:a16="http://schemas.microsoft.com/office/drawing/2014/main" id="{6B258FA2-EEDE-0848-84E7-C48706E268F2}"/>
              </a:ext>
              <a:ext uri="{C183D7F6-B498-43B3-948B-1728B52AA6E4}">
                <adec:decorative xmlns:adec="http://schemas.microsoft.com/office/drawing/2017/decorative" val="1"/>
              </a:ext>
            </a:extLst>
          </p:cNvPr>
          <p:cNvSpPr>
            <a:spLocks noGrp="1"/>
          </p:cNvSpPr>
          <p:nvPr>
            <p:ph type="ftr" sz="quarter" idx="38"/>
          </p:nvPr>
        </p:nvSpPr>
        <p:spPr>
          <a:xfrm>
            <a:off x="682672" y="202497"/>
            <a:ext cx="4114800" cy="331932"/>
          </a:xfrm>
        </p:spPr>
        <p:txBody>
          <a:bodyPr/>
          <a:lstStyle/>
          <a:p>
            <a:r>
              <a:rPr lang="en-US">
                <a:latin typeface="Arial"/>
                <a:cs typeface="Arial"/>
              </a:rPr>
              <a:t>Lexia Competitive</a:t>
            </a:r>
            <a:r>
              <a:rPr lang="en-US" sz="1200">
                <a:latin typeface="Arial"/>
                <a:cs typeface="Arial"/>
              </a:rPr>
              <a:t> Analysis</a:t>
            </a:r>
            <a:endParaRPr lang="en-US">
              <a:latin typeface="Arial"/>
              <a:cs typeface="Arial"/>
            </a:endParaRPr>
          </a:p>
        </p:txBody>
      </p:sp>
      <p:sp>
        <p:nvSpPr>
          <p:cNvPr id="50" name="Text Placeholder 49">
            <a:extLst>
              <a:ext uri="{FF2B5EF4-FFF2-40B4-BE49-F238E27FC236}">
                <a16:creationId xmlns:a16="http://schemas.microsoft.com/office/drawing/2014/main" id="{2DEE1C72-67E6-1E46-9748-5C8EDFBD5A78}"/>
              </a:ext>
              <a:ext uri="{C183D7F6-B498-43B3-948B-1728B52AA6E4}">
                <adec:decorative xmlns:adec="http://schemas.microsoft.com/office/drawing/2017/decorative" val="1"/>
              </a:ext>
            </a:extLst>
          </p:cNvPr>
          <p:cNvSpPr>
            <a:spLocks noGrp="1"/>
          </p:cNvSpPr>
          <p:nvPr>
            <p:ph type="body" sz="quarter" idx="17"/>
          </p:nvPr>
        </p:nvSpPr>
        <p:spPr/>
        <p:txBody>
          <a:bodyPr/>
          <a:lstStyle/>
          <a:p>
            <a:endParaRPr lang="en-US"/>
          </a:p>
        </p:txBody>
      </p:sp>
      <p:sp>
        <p:nvSpPr>
          <p:cNvPr id="8" name="Title 7">
            <a:extLst>
              <a:ext uri="{FF2B5EF4-FFF2-40B4-BE49-F238E27FC236}">
                <a16:creationId xmlns:a16="http://schemas.microsoft.com/office/drawing/2014/main" id="{7C96FC1C-E3D7-8F4B-A0F0-B10B4F126494}"/>
              </a:ext>
            </a:extLst>
          </p:cNvPr>
          <p:cNvSpPr>
            <a:spLocks noGrp="1"/>
          </p:cNvSpPr>
          <p:nvPr>
            <p:ph type="title"/>
          </p:nvPr>
        </p:nvSpPr>
        <p:spPr>
          <a:xfrm>
            <a:off x="223969" y="820034"/>
            <a:ext cx="10750091" cy="991669"/>
          </a:xfrm>
        </p:spPr>
        <p:txBody>
          <a:bodyPr>
            <a:normAutofit/>
          </a:bodyPr>
          <a:lstStyle/>
          <a:p>
            <a:r>
              <a:rPr lang="en-US" dirty="0">
                <a:latin typeface="Arial"/>
                <a:cs typeface="Arial"/>
              </a:rPr>
              <a:t>What Sets Lexia Apart:</a:t>
            </a:r>
          </a:p>
        </p:txBody>
      </p:sp>
      <p:sp>
        <p:nvSpPr>
          <p:cNvPr id="51" name="Text Placeholder 50">
            <a:extLst>
              <a:ext uri="{FF2B5EF4-FFF2-40B4-BE49-F238E27FC236}">
                <a16:creationId xmlns:a16="http://schemas.microsoft.com/office/drawing/2014/main" id="{3963B658-60B2-0445-9F2B-A298B4F1AFC9}"/>
              </a:ext>
            </a:extLst>
          </p:cNvPr>
          <p:cNvSpPr>
            <a:spLocks noGrp="1"/>
          </p:cNvSpPr>
          <p:nvPr>
            <p:ph type="body" sz="quarter" idx="18"/>
          </p:nvPr>
        </p:nvSpPr>
        <p:spPr>
          <a:xfrm>
            <a:off x="2048137" y="1780140"/>
            <a:ext cx="649287" cy="558800"/>
          </a:xfrm>
        </p:spPr>
        <p:txBody>
          <a:bodyPr/>
          <a:lstStyle/>
          <a:p>
            <a:endParaRPr lang="en-US"/>
          </a:p>
        </p:txBody>
      </p:sp>
      <p:sp>
        <p:nvSpPr>
          <p:cNvPr id="56" name="Text Placeholder 55">
            <a:extLst>
              <a:ext uri="{FF2B5EF4-FFF2-40B4-BE49-F238E27FC236}">
                <a16:creationId xmlns:a16="http://schemas.microsoft.com/office/drawing/2014/main" id="{6EB7B22C-FCA8-B643-940B-72E414AC54C9}"/>
              </a:ext>
            </a:extLst>
          </p:cNvPr>
          <p:cNvSpPr>
            <a:spLocks noGrp="1"/>
          </p:cNvSpPr>
          <p:nvPr>
            <p:ph type="body" sz="quarter" idx="32"/>
          </p:nvPr>
        </p:nvSpPr>
        <p:spPr>
          <a:xfrm>
            <a:off x="766763" y="3041895"/>
            <a:ext cx="2050525" cy="558800"/>
          </a:xfrm>
        </p:spPr>
        <p:txBody>
          <a:bodyPr>
            <a:normAutofit lnSpcReduction="10000"/>
          </a:bodyPr>
          <a:lstStyle/>
          <a:p>
            <a:r>
              <a:rPr lang="en-US"/>
              <a:t>Motivation &amp; Engagement</a:t>
            </a:r>
          </a:p>
        </p:txBody>
      </p:sp>
      <p:sp>
        <p:nvSpPr>
          <p:cNvPr id="13" name="Content 1">
            <a:extLst>
              <a:ext uri="{FF2B5EF4-FFF2-40B4-BE49-F238E27FC236}">
                <a16:creationId xmlns:a16="http://schemas.microsoft.com/office/drawing/2014/main" id="{FE25F9E4-B96F-114C-AB6A-E4517162CC56}"/>
              </a:ext>
            </a:extLst>
          </p:cNvPr>
          <p:cNvSpPr>
            <a:spLocks noGrp="1"/>
          </p:cNvSpPr>
          <p:nvPr>
            <p:ph type="body" sz="quarter" idx="11"/>
          </p:nvPr>
        </p:nvSpPr>
        <p:spPr>
          <a:xfrm>
            <a:off x="618255" y="3825015"/>
            <a:ext cx="2156484" cy="2146300"/>
          </a:xfrm>
        </p:spPr>
        <p:txBody>
          <a:bodyPr>
            <a:noAutofit/>
          </a:bodyPr>
          <a:lstStyle/>
          <a:p>
            <a:pPr fontAlgn="ctr">
              <a:spcBef>
                <a:spcPts val="0"/>
              </a:spcBef>
            </a:pPr>
            <a:r>
              <a:rPr lang="en-US" sz="1000" b="1" dirty="0"/>
              <a:t>Engaging content: </a:t>
            </a:r>
            <a:r>
              <a:rPr lang="en-US" sz="1000" dirty="0"/>
              <a:t>Students in Lexia </a:t>
            </a:r>
            <a:r>
              <a:rPr lang="en-US" sz="1000" dirty="0" err="1"/>
              <a:t>PowerUP</a:t>
            </a:r>
            <a:r>
              <a:rPr lang="en-US" sz="1000" dirty="0"/>
              <a:t> can choose their own texts to read that interest them</a:t>
            </a:r>
            <a:endParaRPr lang="en-US" sz="1000" b="1" dirty="0"/>
          </a:p>
          <a:p>
            <a:pPr rtl="0" fontAlgn="ctr">
              <a:spcBef>
                <a:spcPts val="0"/>
              </a:spcBef>
              <a:spcAft>
                <a:spcPts val="0"/>
              </a:spcAft>
            </a:pPr>
            <a:endParaRPr lang="en-US" sz="1000" b="1" dirty="0"/>
          </a:p>
          <a:p>
            <a:pPr rtl="0" fontAlgn="ctr">
              <a:spcBef>
                <a:spcPts val="0"/>
              </a:spcBef>
              <a:spcAft>
                <a:spcPts val="0"/>
              </a:spcAft>
            </a:pPr>
            <a:r>
              <a:rPr lang="en-US" sz="1000" dirty="0"/>
              <a:t>Personalized learning paths &amp; game-based learning </a:t>
            </a:r>
          </a:p>
          <a:p>
            <a:pPr rtl="0" fontAlgn="ctr">
              <a:spcBef>
                <a:spcPts val="0"/>
              </a:spcBef>
              <a:spcAft>
                <a:spcPts val="0"/>
              </a:spcAft>
            </a:pPr>
            <a:endParaRPr lang="en-US" sz="1000" dirty="0"/>
          </a:p>
          <a:p>
            <a:pPr rtl="0" fontAlgn="ctr">
              <a:spcBef>
                <a:spcPts val="0"/>
              </a:spcBef>
              <a:spcAft>
                <a:spcPts val="0"/>
              </a:spcAft>
            </a:pPr>
            <a:r>
              <a:rPr lang="en-US" sz="1000" dirty="0"/>
              <a:t>Students set their own goals in Lexia </a:t>
            </a:r>
            <a:r>
              <a:rPr lang="en-US" sz="1000" dirty="0" err="1"/>
              <a:t>PowerUP</a:t>
            </a:r>
            <a:r>
              <a:rPr lang="en-US" sz="1000" dirty="0"/>
              <a:t> </a:t>
            </a:r>
          </a:p>
          <a:p>
            <a:pPr rtl="0" fontAlgn="ctr">
              <a:spcBef>
                <a:spcPts val="0"/>
              </a:spcBef>
              <a:spcAft>
                <a:spcPts val="0"/>
              </a:spcAft>
            </a:pPr>
            <a:endParaRPr lang="en-US" sz="1000" dirty="0"/>
          </a:p>
          <a:p>
            <a:pPr rtl="0" fontAlgn="ctr">
              <a:spcBef>
                <a:spcPts val="0"/>
              </a:spcBef>
              <a:spcAft>
                <a:spcPts val="0"/>
              </a:spcAft>
            </a:pPr>
            <a:r>
              <a:rPr lang="en-US" sz="1000" dirty="0"/>
              <a:t>Messaging is Student centric and fun, but students still feel challenged like they’re learning  </a:t>
            </a:r>
          </a:p>
          <a:p>
            <a:pPr rtl="0" fontAlgn="ctr">
              <a:spcBef>
                <a:spcPts val="0"/>
              </a:spcBef>
              <a:spcAft>
                <a:spcPts val="0"/>
              </a:spcAft>
            </a:pPr>
            <a:endParaRPr lang="en-US" sz="1000" dirty="0"/>
          </a:p>
          <a:p>
            <a:pPr fontAlgn="ctr">
              <a:spcBef>
                <a:spcPts val="0"/>
              </a:spcBef>
            </a:pPr>
            <a:r>
              <a:rPr lang="en-US" sz="1000" dirty="0"/>
              <a:t>Gives students agency by showing how many units and minutes they’ve done on the home screen</a:t>
            </a:r>
          </a:p>
          <a:p>
            <a:pPr rtl="0" fontAlgn="ctr">
              <a:spcBef>
                <a:spcPts val="0"/>
              </a:spcBef>
              <a:spcAft>
                <a:spcPts val="0"/>
              </a:spcAft>
            </a:pPr>
            <a:endParaRPr lang="en-US" sz="1100" dirty="0"/>
          </a:p>
        </p:txBody>
      </p:sp>
      <p:sp>
        <p:nvSpPr>
          <p:cNvPr id="52" name="Text Placeholder 51">
            <a:extLst>
              <a:ext uri="{FF2B5EF4-FFF2-40B4-BE49-F238E27FC236}">
                <a16:creationId xmlns:a16="http://schemas.microsoft.com/office/drawing/2014/main" id="{6F3DCC9E-3CF0-6744-BB99-89B64B5DC902}"/>
              </a:ext>
            </a:extLst>
          </p:cNvPr>
          <p:cNvSpPr>
            <a:spLocks noGrp="1"/>
          </p:cNvSpPr>
          <p:nvPr>
            <p:ph type="body" sz="quarter" idx="21"/>
          </p:nvPr>
        </p:nvSpPr>
        <p:spPr>
          <a:xfrm>
            <a:off x="4247170" y="1780378"/>
            <a:ext cx="649287" cy="558800"/>
          </a:xfrm>
        </p:spPr>
        <p:txBody>
          <a:bodyPr/>
          <a:lstStyle/>
          <a:p>
            <a:endParaRPr lang="en-US"/>
          </a:p>
        </p:txBody>
      </p:sp>
      <p:sp>
        <p:nvSpPr>
          <p:cNvPr id="57" name="Text Placeholder 56">
            <a:extLst>
              <a:ext uri="{FF2B5EF4-FFF2-40B4-BE49-F238E27FC236}">
                <a16:creationId xmlns:a16="http://schemas.microsoft.com/office/drawing/2014/main" id="{D0D9FAEF-37DD-FE46-BEE9-C8029DF44A39}"/>
              </a:ext>
            </a:extLst>
          </p:cNvPr>
          <p:cNvSpPr>
            <a:spLocks noGrp="1"/>
          </p:cNvSpPr>
          <p:nvPr>
            <p:ph type="body" sz="quarter" idx="33"/>
          </p:nvPr>
        </p:nvSpPr>
        <p:spPr>
          <a:xfrm>
            <a:off x="2963378" y="3041895"/>
            <a:ext cx="2050525" cy="558800"/>
          </a:xfrm>
        </p:spPr>
        <p:txBody>
          <a:bodyPr>
            <a:normAutofit lnSpcReduction="10000"/>
          </a:bodyPr>
          <a:lstStyle/>
          <a:p>
            <a:r>
              <a:rPr lang="en-US"/>
              <a:t>Empowering educators</a:t>
            </a:r>
          </a:p>
        </p:txBody>
      </p:sp>
      <p:sp>
        <p:nvSpPr>
          <p:cNvPr id="14" name="Content 2">
            <a:extLst>
              <a:ext uri="{FF2B5EF4-FFF2-40B4-BE49-F238E27FC236}">
                <a16:creationId xmlns:a16="http://schemas.microsoft.com/office/drawing/2014/main" id="{43039409-C04D-6744-96C6-35F9BAFEBA4B}"/>
              </a:ext>
            </a:extLst>
          </p:cNvPr>
          <p:cNvSpPr>
            <a:spLocks noGrp="1"/>
          </p:cNvSpPr>
          <p:nvPr>
            <p:ph type="body" sz="quarter" idx="20"/>
          </p:nvPr>
        </p:nvSpPr>
        <p:spPr>
          <a:xfrm>
            <a:off x="2817288" y="3825253"/>
            <a:ext cx="2156484" cy="2146300"/>
          </a:xfrm>
        </p:spPr>
        <p:txBody>
          <a:bodyPr vert="horz" lIns="91440" tIns="45720" rIns="91440" bIns="45720" rtlCol="0" anchor="t">
            <a:noAutofit/>
          </a:bodyPr>
          <a:lstStyle/>
          <a:p>
            <a:pPr rtl="0" fontAlgn="ctr">
              <a:spcBef>
                <a:spcPts val="0"/>
              </a:spcBef>
              <a:spcAft>
                <a:spcPts val="0"/>
              </a:spcAft>
            </a:pPr>
            <a:r>
              <a:rPr lang="en-US" sz="850" b="1" dirty="0">
                <a:latin typeface="Arial"/>
                <a:cs typeface="Arial"/>
              </a:rPr>
              <a:t>T</a:t>
            </a:r>
            <a:r>
              <a:rPr lang="en-US" sz="850" b="1" dirty="0">
                <a:effectLst/>
                <a:latin typeface="Arial"/>
                <a:cs typeface="Arial"/>
              </a:rPr>
              <a:t>raining and Certification for Teachers: </a:t>
            </a:r>
            <a:r>
              <a:rPr lang="en-US" sz="850" dirty="0">
                <a:effectLst/>
                <a:latin typeface="Arial"/>
                <a:cs typeface="Arial"/>
              </a:rPr>
              <a:t>3 products for Professional development including </a:t>
            </a:r>
            <a:r>
              <a:rPr lang="en-US" sz="850" dirty="0">
                <a:effectLst/>
                <a:latin typeface="Arial"/>
                <a:cs typeface="Arial"/>
                <a:hlinkClick r:id="rId3">
                  <a:extLst>
                    <a:ext uri="{A12FA001-AC4F-418D-AE19-62706E023703}">
                      <ahyp:hlinkClr xmlns:ahyp="http://schemas.microsoft.com/office/drawing/2018/hyperlinkcolor" val="tx"/>
                    </a:ext>
                  </a:extLst>
                </a:hlinkClick>
              </a:rPr>
              <a:t>LETRS training</a:t>
            </a:r>
            <a:r>
              <a:rPr lang="en-US" sz="850" dirty="0">
                <a:effectLst/>
                <a:latin typeface="Arial"/>
                <a:cs typeface="Arial"/>
              </a:rPr>
              <a:t> for early childhood educators, admin, and 4-8</a:t>
            </a:r>
          </a:p>
          <a:p>
            <a:pPr rtl="0" fontAlgn="ctr">
              <a:spcBef>
                <a:spcPts val="0"/>
              </a:spcBef>
              <a:spcAft>
                <a:spcPts val="0"/>
              </a:spcAft>
            </a:pPr>
            <a:endParaRPr lang="en-US" sz="850" dirty="0">
              <a:effectLst/>
            </a:endParaRPr>
          </a:p>
          <a:p>
            <a:pPr fontAlgn="ctr">
              <a:spcBef>
                <a:spcPts val="0"/>
              </a:spcBef>
            </a:pPr>
            <a:r>
              <a:rPr lang="en-US" sz="850" dirty="0">
                <a:latin typeface="Arial"/>
                <a:cs typeface="Arial"/>
              </a:rPr>
              <a:t>Professional development with online sessions for units in two 3-hour parts for LETRS training for teachers to understand the science behind teaching literacy and can be used for college credits</a:t>
            </a:r>
          </a:p>
          <a:p>
            <a:pPr fontAlgn="ctr">
              <a:spcBef>
                <a:spcPts val="0"/>
              </a:spcBef>
            </a:pPr>
            <a:endParaRPr lang="en-US" sz="850" dirty="0"/>
          </a:p>
          <a:p>
            <a:pPr fontAlgn="ctr">
              <a:spcBef>
                <a:spcPts val="0"/>
              </a:spcBef>
            </a:pPr>
            <a:r>
              <a:rPr lang="en-US" sz="850" dirty="0">
                <a:latin typeface="Arial"/>
                <a:cs typeface="Arial"/>
              </a:rPr>
              <a:t>Branding of being “certified” and professionally trained in their product and teaching literacy in general with self paced, flexible and personalized LETRS training </a:t>
            </a:r>
          </a:p>
          <a:p>
            <a:pPr fontAlgn="ctr">
              <a:spcBef>
                <a:spcPts val="0"/>
              </a:spcBef>
            </a:pPr>
            <a:endParaRPr lang="en-US" sz="850" dirty="0"/>
          </a:p>
          <a:p>
            <a:pPr fontAlgn="ctr">
              <a:spcBef>
                <a:spcPts val="0"/>
              </a:spcBef>
            </a:pPr>
            <a:r>
              <a:rPr lang="en-US" sz="850" dirty="0">
                <a:latin typeface="Arial"/>
                <a:cs typeface="Arial"/>
              </a:rPr>
              <a:t>ON demand and live PD courses at </a:t>
            </a:r>
            <a:r>
              <a:rPr lang="en-US" sz="850" err="1">
                <a:latin typeface="Arial"/>
                <a:cs typeface="Arial"/>
              </a:rPr>
              <a:t>at</a:t>
            </a:r>
            <a:r>
              <a:rPr lang="en-US" sz="850" dirty="0">
                <a:latin typeface="Arial"/>
                <a:cs typeface="Arial"/>
              </a:rPr>
              <a:t> district level and teacher level</a:t>
            </a:r>
          </a:p>
          <a:p>
            <a:pPr rtl="0" fontAlgn="ctr">
              <a:spcBef>
                <a:spcPts val="0"/>
              </a:spcBef>
              <a:spcAft>
                <a:spcPts val="0"/>
              </a:spcAft>
            </a:pPr>
            <a:endParaRPr lang="en-US" sz="1050">
              <a:effectLst/>
            </a:endParaRPr>
          </a:p>
        </p:txBody>
      </p:sp>
      <p:sp>
        <p:nvSpPr>
          <p:cNvPr id="53" name="Text Placeholder 52">
            <a:extLst>
              <a:ext uri="{FF2B5EF4-FFF2-40B4-BE49-F238E27FC236}">
                <a16:creationId xmlns:a16="http://schemas.microsoft.com/office/drawing/2014/main" id="{3671182A-466F-834A-B956-DDAD3232A02E}"/>
              </a:ext>
            </a:extLst>
          </p:cNvPr>
          <p:cNvSpPr>
            <a:spLocks noGrp="1"/>
          </p:cNvSpPr>
          <p:nvPr>
            <p:ph type="body" sz="quarter" idx="24"/>
          </p:nvPr>
        </p:nvSpPr>
        <p:spPr>
          <a:xfrm>
            <a:off x="6443785" y="1774372"/>
            <a:ext cx="649287" cy="558800"/>
          </a:xfrm>
        </p:spPr>
        <p:txBody>
          <a:bodyPr/>
          <a:lstStyle/>
          <a:p>
            <a:endParaRPr lang="en-US"/>
          </a:p>
        </p:txBody>
      </p:sp>
      <p:sp>
        <p:nvSpPr>
          <p:cNvPr id="58" name="Text Placeholder 57">
            <a:extLst>
              <a:ext uri="{FF2B5EF4-FFF2-40B4-BE49-F238E27FC236}">
                <a16:creationId xmlns:a16="http://schemas.microsoft.com/office/drawing/2014/main" id="{EF4821DD-DC2C-1145-AF80-6CA2BD80F93E}"/>
              </a:ext>
            </a:extLst>
          </p:cNvPr>
          <p:cNvSpPr>
            <a:spLocks noGrp="1"/>
          </p:cNvSpPr>
          <p:nvPr>
            <p:ph type="body" sz="quarter" idx="34"/>
          </p:nvPr>
        </p:nvSpPr>
        <p:spPr>
          <a:xfrm>
            <a:off x="5153704" y="3041895"/>
            <a:ext cx="1886762" cy="558800"/>
          </a:xfrm>
        </p:spPr>
        <p:txBody>
          <a:bodyPr>
            <a:normAutofit lnSpcReduction="10000"/>
          </a:bodyPr>
          <a:lstStyle/>
          <a:p>
            <a:r>
              <a:rPr lang="en-US"/>
              <a:t>Based in efficacy</a:t>
            </a:r>
          </a:p>
        </p:txBody>
      </p:sp>
      <p:sp>
        <p:nvSpPr>
          <p:cNvPr id="15" name="Content 3">
            <a:extLst>
              <a:ext uri="{FF2B5EF4-FFF2-40B4-BE49-F238E27FC236}">
                <a16:creationId xmlns:a16="http://schemas.microsoft.com/office/drawing/2014/main" id="{E7237AD5-137E-0B4C-BFB3-D6018B202B62}"/>
              </a:ext>
            </a:extLst>
          </p:cNvPr>
          <p:cNvSpPr>
            <a:spLocks noGrp="1"/>
          </p:cNvSpPr>
          <p:nvPr>
            <p:ph type="body" sz="quarter" idx="23"/>
          </p:nvPr>
        </p:nvSpPr>
        <p:spPr>
          <a:xfrm>
            <a:off x="5013903" y="3819246"/>
            <a:ext cx="2156484" cy="2590819"/>
          </a:xfrm>
        </p:spPr>
        <p:txBody>
          <a:bodyPr vert="horz" lIns="91440" tIns="45720" rIns="91440" bIns="45720" rtlCol="0" anchor="t">
            <a:noAutofit/>
          </a:bodyPr>
          <a:lstStyle/>
          <a:p>
            <a:pPr fontAlgn="ctr">
              <a:spcBef>
                <a:spcPts val="0"/>
              </a:spcBef>
            </a:pPr>
            <a:r>
              <a:rPr lang="en-US" sz="800" b="1" dirty="0">
                <a:latin typeface="Arial"/>
                <a:cs typeface="Arial"/>
              </a:rPr>
              <a:t>In-depth and widespread: </a:t>
            </a:r>
            <a:r>
              <a:rPr lang="en-US" sz="800" dirty="0">
                <a:latin typeface="Arial"/>
                <a:cs typeface="Arial"/>
              </a:rPr>
              <a:t>Focused on improving reading levels across case studies for Lexia Core 5 and Lexia </a:t>
            </a:r>
            <a:r>
              <a:rPr lang="en-US" sz="800" dirty="0" err="1">
                <a:latin typeface="Arial"/>
                <a:cs typeface="Arial"/>
              </a:rPr>
              <a:t>PowerUP</a:t>
            </a:r>
            <a:endParaRPr lang="en-US" sz="800" dirty="0">
              <a:latin typeface="Arial"/>
              <a:cs typeface="Arial"/>
            </a:endParaRPr>
          </a:p>
          <a:p>
            <a:pPr fontAlgn="ctr">
              <a:spcBef>
                <a:spcPts val="0"/>
              </a:spcBef>
            </a:pPr>
            <a:endParaRPr lang="en-US" sz="800"/>
          </a:p>
          <a:p>
            <a:pPr fontAlgn="ctr">
              <a:spcBef>
                <a:spcPts val="0"/>
              </a:spcBef>
            </a:pPr>
            <a:r>
              <a:rPr lang="en-US" sz="800" dirty="0">
                <a:latin typeface="Arial"/>
                <a:cs typeface="Arial"/>
              </a:rPr>
              <a:t>A theme across research with helping students with disabilities, English learners, and struggling students </a:t>
            </a:r>
            <a:endParaRPr lang="en-US" sz="800" b="1"/>
          </a:p>
          <a:p>
            <a:pPr fontAlgn="ctr">
              <a:spcBef>
                <a:spcPts val="0"/>
              </a:spcBef>
            </a:pPr>
            <a:endParaRPr lang="en-US" sz="800" b="1"/>
          </a:p>
          <a:p>
            <a:pPr fontAlgn="ctr">
              <a:spcBef>
                <a:spcPts val="0"/>
              </a:spcBef>
            </a:pPr>
            <a:r>
              <a:rPr lang="en-US" sz="800" dirty="0">
                <a:latin typeface="Arial"/>
                <a:cs typeface="Arial"/>
              </a:rPr>
              <a:t>Large science of reading focus across all products including PD</a:t>
            </a:r>
          </a:p>
          <a:p>
            <a:pPr rtl="0" fontAlgn="ctr">
              <a:spcBef>
                <a:spcPts val="0"/>
              </a:spcBef>
              <a:spcAft>
                <a:spcPts val="0"/>
              </a:spcAft>
            </a:pPr>
            <a:endParaRPr lang="en-US" sz="800"/>
          </a:p>
          <a:p>
            <a:pPr fontAlgn="ctr">
              <a:spcBef>
                <a:spcPts val="0"/>
              </a:spcBef>
            </a:pPr>
            <a:r>
              <a:rPr lang="en-US" sz="800" dirty="0">
                <a:latin typeface="Arial"/>
                <a:cs typeface="Arial"/>
              </a:rPr>
              <a:t>S</a:t>
            </a:r>
            <a:r>
              <a:rPr lang="en-US" sz="800" dirty="0">
                <a:effectLst/>
                <a:latin typeface="Arial"/>
                <a:cs typeface="Arial"/>
              </a:rPr>
              <a:t>trong research and efficacy webpage with a case study for almost every state and product as well as product combinations</a:t>
            </a:r>
          </a:p>
          <a:p>
            <a:pPr rtl="0" fontAlgn="ctr">
              <a:spcBef>
                <a:spcPts val="0"/>
              </a:spcBef>
              <a:spcAft>
                <a:spcPts val="0"/>
              </a:spcAft>
            </a:pPr>
            <a:endParaRPr lang="en-US" sz="800"/>
          </a:p>
          <a:p>
            <a:pPr fontAlgn="ctr">
              <a:spcBef>
                <a:spcPts val="0"/>
              </a:spcBef>
            </a:pPr>
            <a:r>
              <a:rPr lang="en-US" sz="800" dirty="0">
                <a:effectLst/>
                <a:latin typeface="Arial"/>
                <a:cs typeface="Arial"/>
              </a:rPr>
              <a:t>State selector in homepage and brings you right to a full webpage of instructional models, webinars, state resources, research, white papers all specifically for </a:t>
            </a:r>
            <a:r>
              <a:rPr lang="en-US" sz="800" dirty="0">
                <a:latin typeface="Arial"/>
                <a:cs typeface="Arial"/>
              </a:rPr>
              <a:t>your</a:t>
            </a:r>
            <a:r>
              <a:rPr lang="en-US" sz="800" dirty="0">
                <a:effectLst/>
                <a:latin typeface="Arial"/>
                <a:cs typeface="Arial"/>
              </a:rPr>
              <a:t> state</a:t>
            </a:r>
          </a:p>
          <a:p>
            <a:pPr rtl="0" fontAlgn="ctr">
              <a:spcBef>
                <a:spcPts val="0"/>
              </a:spcBef>
              <a:spcAft>
                <a:spcPts val="0"/>
              </a:spcAft>
            </a:pPr>
            <a:endParaRPr lang="en-US" sz="1000"/>
          </a:p>
        </p:txBody>
      </p:sp>
      <p:sp>
        <p:nvSpPr>
          <p:cNvPr id="54" name="Text Placeholder 53">
            <a:extLst>
              <a:ext uri="{FF2B5EF4-FFF2-40B4-BE49-F238E27FC236}">
                <a16:creationId xmlns:a16="http://schemas.microsoft.com/office/drawing/2014/main" id="{355D7A9A-B7D1-1F4D-B7C5-C5913F571EF8}"/>
              </a:ext>
            </a:extLst>
          </p:cNvPr>
          <p:cNvSpPr>
            <a:spLocks noGrp="1"/>
          </p:cNvSpPr>
          <p:nvPr>
            <p:ph type="body" sz="quarter" idx="27"/>
          </p:nvPr>
        </p:nvSpPr>
        <p:spPr>
          <a:xfrm>
            <a:off x="8639673" y="1774372"/>
            <a:ext cx="649287" cy="558800"/>
          </a:xfrm>
        </p:spPr>
        <p:txBody>
          <a:bodyPr/>
          <a:lstStyle/>
          <a:p>
            <a:endParaRPr lang="en-US"/>
          </a:p>
        </p:txBody>
      </p:sp>
      <p:sp>
        <p:nvSpPr>
          <p:cNvPr id="59" name="Text Placeholder 58">
            <a:extLst>
              <a:ext uri="{FF2B5EF4-FFF2-40B4-BE49-F238E27FC236}">
                <a16:creationId xmlns:a16="http://schemas.microsoft.com/office/drawing/2014/main" id="{8497A7BB-870D-FF4C-8EFD-9AA9A893EA86}"/>
              </a:ext>
            </a:extLst>
          </p:cNvPr>
          <p:cNvSpPr>
            <a:spLocks noGrp="1"/>
          </p:cNvSpPr>
          <p:nvPr>
            <p:ph type="body" sz="quarter" idx="35"/>
          </p:nvPr>
        </p:nvSpPr>
        <p:spPr>
          <a:xfrm>
            <a:off x="7344521" y="3041895"/>
            <a:ext cx="2050525" cy="558800"/>
          </a:xfrm>
        </p:spPr>
        <p:txBody>
          <a:bodyPr>
            <a:normAutofit fontScale="77500" lnSpcReduction="20000"/>
          </a:bodyPr>
          <a:lstStyle/>
          <a:p>
            <a:r>
              <a:rPr lang="en-US"/>
              <a:t>Emphasis on Reading, Writing, &amp; Speech</a:t>
            </a:r>
          </a:p>
        </p:txBody>
      </p:sp>
      <p:sp>
        <p:nvSpPr>
          <p:cNvPr id="16" name="Content 4">
            <a:extLst>
              <a:ext uri="{FF2B5EF4-FFF2-40B4-BE49-F238E27FC236}">
                <a16:creationId xmlns:a16="http://schemas.microsoft.com/office/drawing/2014/main" id="{E1130C5B-9F03-DF49-9EF2-AA682299574F}"/>
              </a:ext>
            </a:extLst>
          </p:cNvPr>
          <p:cNvSpPr>
            <a:spLocks noGrp="1"/>
          </p:cNvSpPr>
          <p:nvPr>
            <p:ph type="body" sz="quarter" idx="26"/>
          </p:nvPr>
        </p:nvSpPr>
        <p:spPr>
          <a:xfrm>
            <a:off x="7209791" y="3819247"/>
            <a:ext cx="2156484" cy="2146300"/>
          </a:xfrm>
        </p:spPr>
        <p:txBody>
          <a:bodyPr>
            <a:noAutofit/>
          </a:bodyPr>
          <a:lstStyle/>
          <a:p>
            <a:pPr rtl="0" fontAlgn="ctr">
              <a:spcBef>
                <a:spcPts val="0"/>
              </a:spcBef>
              <a:spcAft>
                <a:spcPts val="0"/>
              </a:spcAft>
            </a:pPr>
            <a:r>
              <a:rPr lang="en-US" sz="900" b="1"/>
              <a:t>Large focus on science of reading: </a:t>
            </a:r>
            <a:r>
              <a:rPr lang="en-US" sz="900"/>
              <a:t>Core 5 provides 3-part framework to bridge the learning from AI to human connection needed for comprehension</a:t>
            </a:r>
          </a:p>
          <a:p>
            <a:pPr fontAlgn="ctr">
              <a:spcBef>
                <a:spcPts val="0"/>
              </a:spcBef>
            </a:pPr>
            <a:endParaRPr lang="en-US" sz="900">
              <a:effectLst/>
            </a:endParaRPr>
          </a:p>
          <a:p>
            <a:pPr fontAlgn="ctr">
              <a:spcBef>
                <a:spcPts val="0"/>
              </a:spcBef>
            </a:pPr>
            <a:r>
              <a:rPr lang="en-US" sz="900"/>
              <a:t>Emphasis on speaking and writing as well as literacy like Lexia English</a:t>
            </a:r>
            <a:endParaRPr lang="en-US" sz="900">
              <a:effectLst/>
            </a:endParaRPr>
          </a:p>
          <a:p>
            <a:pPr rtl="0" fontAlgn="ctr">
              <a:spcBef>
                <a:spcPts val="0"/>
              </a:spcBef>
              <a:spcAft>
                <a:spcPts val="0"/>
              </a:spcAft>
            </a:pPr>
            <a:r>
              <a:rPr lang="en-US" sz="900" b="1"/>
              <a:t> </a:t>
            </a:r>
          </a:p>
          <a:p>
            <a:pPr fontAlgn="ctr">
              <a:spcBef>
                <a:spcPts val="0"/>
              </a:spcBef>
            </a:pPr>
            <a:r>
              <a:rPr lang="en-US" sz="900">
                <a:effectLst/>
              </a:rPr>
              <a:t>Focuses on literacy with focus, structure, and confidence </a:t>
            </a:r>
          </a:p>
          <a:p>
            <a:pPr fontAlgn="ctr">
              <a:spcBef>
                <a:spcPts val="0"/>
              </a:spcBef>
            </a:pPr>
            <a:endParaRPr lang="en-US" sz="900"/>
          </a:p>
          <a:p>
            <a:pPr fontAlgn="ctr">
              <a:spcBef>
                <a:spcPts val="0"/>
              </a:spcBef>
            </a:pPr>
            <a:r>
              <a:rPr lang="en-US" sz="900">
                <a:effectLst/>
              </a:rPr>
              <a:t>Bilingual only products and professional development</a:t>
            </a:r>
          </a:p>
          <a:p>
            <a:pPr fontAlgn="ctr">
              <a:spcBef>
                <a:spcPts val="0"/>
              </a:spcBef>
            </a:pPr>
            <a:endParaRPr lang="en-US" sz="900">
              <a:effectLst/>
            </a:endParaRPr>
          </a:p>
          <a:p>
            <a:pPr fontAlgn="ctr">
              <a:spcBef>
                <a:spcPts val="0"/>
              </a:spcBef>
            </a:pPr>
            <a:r>
              <a:rPr lang="en-US" sz="900"/>
              <a:t>The program integrates speaking, listening, and grammar, fluency, and comprehension like listening activities and phonetic practice built in</a:t>
            </a:r>
          </a:p>
          <a:p>
            <a:pPr fontAlgn="ctr">
              <a:spcBef>
                <a:spcPts val="0"/>
              </a:spcBef>
            </a:pPr>
            <a:endParaRPr lang="en-US" sz="900">
              <a:effectLst/>
            </a:endParaRPr>
          </a:p>
        </p:txBody>
      </p:sp>
      <p:sp>
        <p:nvSpPr>
          <p:cNvPr id="55" name="Text Placeholder 54">
            <a:extLst>
              <a:ext uri="{FF2B5EF4-FFF2-40B4-BE49-F238E27FC236}">
                <a16:creationId xmlns:a16="http://schemas.microsoft.com/office/drawing/2014/main" id="{A5370A96-45C6-3B4D-8507-87C3BE3A7F78}"/>
              </a:ext>
            </a:extLst>
          </p:cNvPr>
          <p:cNvSpPr>
            <a:spLocks noGrp="1"/>
          </p:cNvSpPr>
          <p:nvPr>
            <p:ph type="body" sz="quarter" idx="30"/>
          </p:nvPr>
        </p:nvSpPr>
        <p:spPr>
          <a:xfrm>
            <a:off x="10835561" y="1774372"/>
            <a:ext cx="649287" cy="558800"/>
          </a:xfrm>
        </p:spPr>
        <p:txBody>
          <a:bodyPr/>
          <a:lstStyle/>
          <a:p>
            <a:endParaRPr lang="en-US"/>
          </a:p>
        </p:txBody>
      </p:sp>
      <p:sp>
        <p:nvSpPr>
          <p:cNvPr id="60" name="Text Placeholder 59">
            <a:extLst>
              <a:ext uri="{FF2B5EF4-FFF2-40B4-BE49-F238E27FC236}">
                <a16:creationId xmlns:a16="http://schemas.microsoft.com/office/drawing/2014/main" id="{21EEF30F-32D9-064F-8BF9-C014C6C77AFD}"/>
              </a:ext>
            </a:extLst>
          </p:cNvPr>
          <p:cNvSpPr>
            <a:spLocks noGrp="1"/>
          </p:cNvSpPr>
          <p:nvPr>
            <p:ph type="body" sz="quarter" idx="36"/>
          </p:nvPr>
        </p:nvSpPr>
        <p:spPr>
          <a:xfrm>
            <a:off x="9543467" y="3041895"/>
            <a:ext cx="2050525" cy="558800"/>
          </a:xfrm>
        </p:spPr>
        <p:txBody>
          <a:bodyPr>
            <a:normAutofit/>
          </a:bodyPr>
          <a:lstStyle/>
          <a:p>
            <a:pPr fontAlgn="ctr"/>
            <a:r>
              <a:rPr lang="en-US" sz="1800">
                <a:latin typeface="Arial"/>
                <a:cs typeface="Arial"/>
              </a:rPr>
              <a:t>All for Literacy </a:t>
            </a:r>
          </a:p>
        </p:txBody>
      </p:sp>
      <p:sp>
        <p:nvSpPr>
          <p:cNvPr id="17" name="Content 5">
            <a:extLst>
              <a:ext uri="{FF2B5EF4-FFF2-40B4-BE49-F238E27FC236}">
                <a16:creationId xmlns:a16="http://schemas.microsoft.com/office/drawing/2014/main" id="{A7C30CCE-81C7-4A41-80E5-B083612D5F8F}"/>
              </a:ext>
            </a:extLst>
          </p:cNvPr>
          <p:cNvSpPr>
            <a:spLocks noGrp="1"/>
          </p:cNvSpPr>
          <p:nvPr>
            <p:ph type="body" sz="quarter" idx="29"/>
          </p:nvPr>
        </p:nvSpPr>
        <p:spPr>
          <a:xfrm>
            <a:off x="9405679" y="3819247"/>
            <a:ext cx="2156484" cy="2146300"/>
          </a:xfrm>
        </p:spPr>
        <p:txBody>
          <a:bodyPr>
            <a:noAutofit/>
          </a:bodyPr>
          <a:lstStyle/>
          <a:p>
            <a:r>
              <a:rPr lang="en-US" sz="900" b="1"/>
              <a:t>Accessible for all: </a:t>
            </a:r>
            <a:r>
              <a:rPr lang="en-US" sz="900"/>
              <a:t>Being an intervention product for bilingual students, students with disabilities, intervention, and acceleration backed up with research </a:t>
            </a:r>
            <a:endParaRPr lang="en-US" sz="900" b="1"/>
          </a:p>
          <a:p>
            <a:r>
              <a:rPr lang="en-US" sz="900"/>
              <a:t>Emphasis on continuing learning at home and involving parents in the process of learning, speaking, and reading to increase fluency</a:t>
            </a:r>
          </a:p>
          <a:p>
            <a:r>
              <a:rPr lang="en-US" sz="900">
                <a:effectLst/>
              </a:rPr>
              <a:t>Podcast All for Literacy focused on relevant and on-going literacy topics like SEL, literacy laws, and literacy rights</a:t>
            </a:r>
          </a:p>
          <a:p>
            <a:r>
              <a:rPr lang="en-US" sz="900">
                <a:effectLst/>
              </a:rPr>
              <a:t>Can be accessed in classroom, on the go, tablets, mobile/phone, and desktops/laptops</a:t>
            </a:r>
          </a:p>
          <a:p>
            <a:endParaRPr lang="en-US" sz="900">
              <a:effectLst/>
            </a:endParaRPr>
          </a:p>
          <a:p>
            <a:endParaRPr lang="en-US" sz="900"/>
          </a:p>
        </p:txBody>
      </p:sp>
    </p:spTree>
    <p:extLst>
      <p:ext uri="{BB962C8B-B14F-4D97-AF65-F5344CB8AC3E}">
        <p14:creationId xmlns:p14="http://schemas.microsoft.com/office/powerpoint/2010/main" val="2848691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8C2E6DB6-BCE9-4E42-AD11-270917C2D24E}"/>
              </a:ext>
              <a:ext uri="{C183D7F6-B498-43B3-948B-1728B52AA6E4}">
                <adec:decorative xmlns:adec="http://schemas.microsoft.com/office/drawing/2017/decorative" val="1"/>
              </a:ext>
            </a:extLst>
          </p:cNvPr>
          <p:cNvSpPr>
            <a:spLocks noGrp="1"/>
          </p:cNvSpPr>
          <p:nvPr>
            <p:ph type="ftr" sz="quarter" idx="19"/>
          </p:nvPr>
        </p:nvSpPr>
        <p:spPr>
          <a:xfrm>
            <a:off x="682672" y="202497"/>
            <a:ext cx="4114800" cy="331932"/>
          </a:xfrm>
        </p:spPr>
        <p:txBody>
          <a:bodyPr/>
          <a:lstStyle/>
          <a:p>
            <a:r>
              <a:rPr lang="en-US">
                <a:latin typeface="Arial"/>
                <a:cs typeface="Arial"/>
              </a:rPr>
              <a:t>Lexia Competitive</a:t>
            </a:r>
            <a:r>
              <a:rPr lang="en-US" sz="1200">
                <a:latin typeface="Arial"/>
                <a:cs typeface="Arial"/>
              </a:rPr>
              <a:t> Analysis</a:t>
            </a:r>
            <a:endParaRPr lang="en-US">
              <a:latin typeface="Arial"/>
              <a:cs typeface="Arial"/>
            </a:endParaRPr>
          </a:p>
        </p:txBody>
      </p:sp>
      <p:sp>
        <p:nvSpPr>
          <p:cNvPr id="37" name="Text Placeholder 36">
            <a:extLst>
              <a:ext uri="{FF2B5EF4-FFF2-40B4-BE49-F238E27FC236}">
                <a16:creationId xmlns:a16="http://schemas.microsoft.com/office/drawing/2014/main" id="{87D39F12-BE49-5C4A-9A7B-FBCCD4052A31}"/>
              </a:ext>
              <a:ext uri="{C183D7F6-B498-43B3-948B-1728B52AA6E4}">
                <adec:decorative xmlns:adec="http://schemas.microsoft.com/office/drawing/2017/decorative" val="1"/>
              </a:ext>
            </a:extLst>
          </p:cNvPr>
          <p:cNvSpPr>
            <a:spLocks noGrp="1"/>
          </p:cNvSpPr>
          <p:nvPr>
            <p:ph type="body" sz="quarter" idx="17"/>
          </p:nvPr>
        </p:nvSpPr>
        <p:spPr/>
        <p:txBody>
          <a:bodyPr/>
          <a:lstStyle/>
          <a:p>
            <a:endParaRPr lang="en-US"/>
          </a:p>
        </p:txBody>
      </p:sp>
      <p:sp>
        <p:nvSpPr>
          <p:cNvPr id="5" name="Title 4">
            <a:extLst>
              <a:ext uri="{FF2B5EF4-FFF2-40B4-BE49-F238E27FC236}">
                <a16:creationId xmlns:a16="http://schemas.microsoft.com/office/drawing/2014/main" id="{94F64342-E208-AB42-9371-9492C42AE80F}"/>
              </a:ext>
            </a:extLst>
          </p:cNvPr>
          <p:cNvSpPr>
            <a:spLocks noGrp="1"/>
          </p:cNvSpPr>
          <p:nvPr>
            <p:ph type="title"/>
          </p:nvPr>
        </p:nvSpPr>
        <p:spPr>
          <a:xfrm>
            <a:off x="82397" y="544789"/>
            <a:ext cx="3406871" cy="887413"/>
          </a:xfrm>
        </p:spPr>
        <p:txBody>
          <a:bodyPr>
            <a:normAutofit/>
          </a:bodyPr>
          <a:lstStyle/>
          <a:p>
            <a:r>
              <a:rPr lang="en-US" dirty="0">
                <a:latin typeface="Arial"/>
                <a:cs typeface="Arial"/>
              </a:rPr>
              <a:t>Lexia</a:t>
            </a:r>
            <a:endParaRPr lang="en-US" dirty="0"/>
          </a:p>
        </p:txBody>
      </p:sp>
      <p:sp>
        <p:nvSpPr>
          <p:cNvPr id="36" name="Text Placeholder 35">
            <a:extLst>
              <a:ext uri="{FF2B5EF4-FFF2-40B4-BE49-F238E27FC236}">
                <a16:creationId xmlns:a16="http://schemas.microsoft.com/office/drawing/2014/main" id="{1CEF6283-3D63-D244-BA4B-1A6F8F07BD8D}"/>
              </a:ext>
            </a:extLst>
          </p:cNvPr>
          <p:cNvSpPr>
            <a:spLocks noGrp="1"/>
          </p:cNvSpPr>
          <p:nvPr>
            <p:ph type="body" sz="quarter" idx="15"/>
          </p:nvPr>
        </p:nvSpPr>
        <p:spPr>
          <a:xfrm>
            <a:off x="257117" y="1333805"/>
            <a:ext cx="7100123" cy="5321698"/>
          </a:xfrm>
        </p:spPr>
        <p:txBody>
          <a:bodyPr vert="horz" lIns="91440" tIns="45720" rIns="91440" bIns="45720" rtlCol="0" anchor="t">
            <a:noAutofit/>
          </a:bodyPr>
          <a:lstStyle/>
          <a:p>
            <a:pPr rtl="0" fontAlgn="ctr">
              <a:spcBef>
                <a:spcPts val="0"/>
              </a:spcBef>
              <a:spcAft>
                <a:spcPts val="0"/>
              </a:spcAft>
            </a:pPr>
            <a:r>
              <a:rPr lang="en-US" sz="1200" b="1" dirty="0">
                <a:solidFill>
                  <a:schemeClr val="tx1">
                    <a:lumMod val="50000"/>
                  </a:schemeClr>
                </a:solidFill>
                <a:latin typeface="Arial"/>
                <a:cs typeface="Arial"/>
              </a:rPr>
              <a:t>What you need to know:</a:t>
            </a:r>
            <a:endParaRPr lang="en-US" sz="1200" b="1" dirty="0">
              <a:solidFill>
                <a:schemeClr val="tx1">
                  <a:lumMod val="50000"/>
                </a:schemeClr>
              </a:solidFill>
              <a:effectLst/>
              <a:latin typeface="Arial"/>
              <a:cs typeface="Arial"/>
            </a:endParaRPr>
          </a:p>
          <a:p>
            <a:pPr marL="171450" indent="-171450" fontAlgn="ctr">
              <a:buFont typeface="Arial" panose="020B0604020202020204" pitchFamily="34" charset="0"/>
              <a:buChar char="•"/>
            </a:pPr>
            <a:r>
              <a:rPr lang="en-US" sz="1200" dirty="0">
                <a:solidFill>
                  <a:schemeClr val="tx1">
                    <a:lumMod val="50000"/>
                  </a:schemeClr>
                </a:solidFill>
                <a:effectLst/>
                <a:latin typeface="Arial"/>
                <a:cs typeface="Arial"/>
              </a:rPr>
              <a:t>Lexia has wide suite of products focused on literacy, reading, and writing for PK-12 that focuses on engaging students, empowering teachers, and improving outcomes</a:t>
            </a:r>
            <a:r>
              <a:rPr lang="en-US" sz="1200" dirty="0">
                <a:solidFill>
                  <a:schemeClr val="tx1">
                    <a:lumMod val="50000"/>
                  </a:schemeClr>
                </a:solidFill>
                <a:latin typeface="Arial"/>
                <a:cs typeface="Arial"/>
              </a:rPr>
              <a:t> in literacy</a:t>
            </a:r>
          </a:p>
          <a:p>
            <a:pPr marL="171450" indent="-171450" fontAlgn="ctr">
              <a:buFont typeface="Arial" panose="020B0604020202020204" pitchFamily="34" charset="0"/>
              <a:buChar char="•"/>
            </a:pPr>
            <a:r>
              <a:rPr lang="en-US" sz="1200" dirty="0">
                <a:solidFill>
                  <a:schemeClr val="tx1">
                    <a:lumMod val="50000"/>
                  </a:schemeClr>
                </a:solidFill>
                <a:latin typeface="Arial"/>
                <a:cs typeface="Arial"/>
              </a:rPr>
              <a:t>Personalized learning paths and adaptive blended learning model of teacher led and independent instructional resources, independent/student-driven learning, and ongoing data to monitor progress and instruction for teachers</a:t>
            </a:r>
          </a:p>
          <a:p>
            <a:pPr marL="171450" indent="-171450" fontAlgn="ctr">
              <a:buFont typeface="Arial" panose="020B0604020202020204" pitchFamily="34" charset="0"/>
              <a:buChar char="•"/>
            </a:pPr>
            <a:r>
              <a:rPr lang="en-US" sz="1200" dirty="0">
                <a:solidFill>
                  <a:schemeClr val="tx1">
                    <a:lumMod val="50000"/>
                  </a:schemeClr>
                </a:solidFill>
                <a:latin typeface="Arial"/>
                <a:cs typeface="Arial"/>
              </a:rPr>
              <a:t>Empowers teachers with insights, resources, and professional development specific to their grade level and role (admin vs. early childhood educators)</a:t>
            </a:r>
          </a:p>
          <a:p>
            <a:pPr fontAlgn="ctr">
              <a:buFont typeface="Arial" panose="020B0604020202020204" pitchFamily="34" charset="0"/>
              <a:buChar char="•"/>
            </a:pPr>
            <a:endParaRPr lang="en-US" sz="1200" b="1" dirty="0">
              <a:solidFill>
                <a:schemeClr val="tx1">
                  <a:lumMod val="50000"/>
                </a:schemeClr>
              </a:solidFill>
            </a:endParaRPr>
          </a:p>
          <a:p>
            <a:pPr fontAlgn="ctr"/>
            <a:r>
              <a:rPr lang="en-US" sz="1200" b="1" dirty="0">
                <a:solidFill>
                  <a:schemeClr val="tx1">
                    <a:lumMod val="50000"/>
                  </a:schemeClr>
                </a:solidFill>
                <a:latin typeface="Arial"/>
                <a:cs typeface="Arial"/>
              </a:rPr>
              <a:t>K</a:t>
            </a:r>
            <a:r>
              <a:rPr lang="en-US" sz="1200" b="1" dirty="0">
                <a:solidFill>
                  <a:schemeClr val="tx1">
                    <a:lumMod val="50000"/>
                  </a:schemeClr>
                </a:solidFill>
                <a:effectLst/>
                <a:latin typeface="Arial"/>
                <a:cs typeface="Arial"/>
              </a:rPr>
              <a:t>ey products they offer:</a:t>
            </a:r>
            <a:r>
              <a:rPr lang="en-US" sz="1200" b="1" dirty="0">
                <a:solidFill>
                  <a:schemeClr val="tx1">
                    <a:lumMod val="50000"/>
                  </a:schemeClr>
                </a:solidFill>
                <a:latin typeface="Arial"/>
                <a:cs typeface="Arial"/>
              </a:rPr>
              <a:t> </a:t>
            </a:r>
            <a:endParaRPr lang="en-US" sz="1200" b="1" dirty="0">
              <a:solidFill>
                <a:schemeClr val="tx1">
                  <a:lumMod val="50000"/>
                </a:schemeClr>
              </a:solidFill>
            </a:endParaRPr>
          </a:p>
          <a:p>
            <a:pPr fontAlgn="ctr">
              <a:buFont typeface="Arial" panose="020B0604020202020204" pitchFamily="34" charset="0"/>
              <a:buChar char="•"/>
            </a:pPr>
            <a:r>
              <a:rPr lang="en-US" sz="1200" dirty="0">
                <a:solidFill>
                  <a:schemeClr val="tx1">
                    <a:lumMod val="50000"/>
                  </a:schemeClr>
                </a:solidFill>
                <a:latin typeface="Arial"/>
                <a:cs typeface="Arial"/>
              </a:rPr>
              <a:t> Lexia Core 5 Reading (PK-5)</a:t>
            </a:r>
          </a:p>
          <a:p>
            <a:pPr fontAlgn="ctr">
              <a:buFont typeface="Arial" panose="020B0604020202020204" pitchFamily="34" charset="0"/>
              <a:buChar char="•"/>
            </a:pPr>
            <a:r>
              <a:rPr lang="en-US" sz="1200" dirty="0">
                <a:solidFill>
                  <a:schemeClr val="tx1">
                    <a:lumMod val="50000"/>
                  </a:schemeClr>
                </a:solidFill>
                <a:latin typeface="Arial"/>
                <a:cs typeface="Arial"/>
              </a:rPr>
              <a:t> Lexia Power Up Literacy  (6-12)</a:t>
            </a:r>
          </a:p>
          <a:p>
            <a:pPr fontAlgn="ctr">
              <a:buFont typeface="Arial" panose="020B0604020202020204" pitchFamily="34" charset="0"/>
              <a:buChar char="•"/>
            </a:pPr>
            <a:r>
              <a:rPr lang="en-US" sz="1200" dirty="0">
                <a:solidFill>
                  <a:schemeClr val="tx1">
                    <a:lumMod val="50000"/>
                  </a:schemeClr>
                </a:solidFill>
                <a:latin typeface="Arial"/>
                <a:cs typeface="Arial"/>
              </a:rPr>
              <a:t> Lexia English Language Development (Bilingual students, K-6)</a:t>
            </a:r>
          </a:p>
          <a:p>
            <a:pPr fontAlgn="ctr">
              <a:buFont typeface="Arial" panose="020B0604020202020204" pitchFamily="34" charset="0"/>
              <a:buChar char="•"/>
            </a:pPr>
            <a:r>
              <a:rPr lang="en-US" sz="1200" dirty="0">
                <a:solidFill>
                  <a:schemeClr val="tx1">
                    <a:lumMod val="50000"/>
                  </a:schemeClr>
                </a:solidFill>
                <a:latin typeface="Arial"/>
                <a:cs typeface="Arial"/>
              </a:rPr>
              <a:t> Lexia LETRS Training (K-5), LETRS Admin, LETRS Early Childhood Educators (K-3)</a:t>
            </a:r>
          </a:p>
          <a:p>
            <a:pPr fontAlgn="ctr">
              <a:buFont typeface="Arial" panose="020B0604020202020204" pitchFamily="34" charset="0"/>
              <a:buChar char="•"/>
            </a:pPr>
            <a:r>
              <a:rPr lang="en-US" sz="1200" dirty="0">
                <a:solidFill>
                  <a:schemeClr val="tx1">
                    <a:lumMod val="50000"/>
                  </a:schemeClr>
                </a:solidFill>
                <a:latin typeface="Arial"/>
                <a:cs typeface="Arial"/>
              </a:rPr>
              <a:t> Lexia Aspire Professional Learning (PD, 4-8)</a:t>
            </a:r>
          </a:p>
          <a:p>
            <a:pPr fontAlgn="ctr">
              <a:buFont typeface="Arial" panose="020B0604020202020204" pitchFamily="34" charset="0"/>
              <a:buChar char="•"/>
            </a:pPr>
            <a:r>
              <a:rPr lang="en-US" sz="1200" dirty="0">
                <a:solidFill>
                  <a:schemeClr val="tx1">
                    <a:lumMod val="50000"/>
                  </a:schemeClr>
                </a:solidFill>
                <a:latin typeface="Arial"/>
                <a:cs typeface="Arial"/>
              </a:rPr>
              <a:t> Lexia Academy (On demand PD, K-12)</a:t>
            </a:r>
          </a:p>
          <a:p>
            <a:pPr fontAlgn="ctr">
              <a:buFont typeface="Arial" panose="020B0604020202020204" pitchFamily="34" charset="0"/>
              <a:buChar char="•"/>
            </a:pPr>
            <a:r>
              <a:rPr lang="en-US" sz="1200" dirty="0">
                <a:solidFill>
                  <a:schemeClr val="tx1">
                    <a:lumMod val="50000"/>
                  </a:schemeClr>
                </a:solidFill>
                <a:latin typeface="Arial"/>
                <a:cs typeface="Arial"/>
              </a:rPr>
              <a:t> Lexia Success Partnerships (In-person PD, leadership &amp; implementation)</a:t>
            </a:r>
          </a:p>
          <a:p>
            <a:pPr fontAlgn="ctr">
              <a:buFont typeface="Arial" panose="020B0604020202020204" pitchFamily="34" charset="0"/>
              <a:buChar char="•"/>
            </a:pPr>
            <a:r>
              <a:rPr lang="en-US" sz="1200" dirty="0">
                <a:solidFill>
                  <a:schemeClr val="tx1">
                    <a:lumMod val="50000"/>
                  </a:schemeClr>
                </a:solidFill>
                <a:latin typeface="Arial"/>
                <a:cs typeface="Arial"/>
              </a:rPr>
              <a:t> Lexia Learning/Voyager </a:t>
            </a:r>
            <a:r>
              <a:rPr lang="en-US" sz="1200" dirty="0" err="1">
                <a:solidFill>
                  <a:schemeClr val="tx1">
                    <a:lumMod val="50000"/>
                  </a:schemeClr>
                </a:solidFill>
                <a:latin typeface="Arial"/>
                <a:cs typeface="Arial"/>
              </a:rPr>
              <a:t>Sopris</a:t>
            </a:r>
            <a:r>
              <a:rPr lang="en-US" sz="1200" dirty="0">
                <a:solidFill>
                  <a:schemeClr val="tx1">
                    <a:lumMod val="50000"/>
                  </a:schemeClr>
                </a:solidFill>
                <a:latin typeface="Arial"/>
                <a:cs typeface="Arial"/>
              </a:rPr>
              <a:t> Learning (intervention)</a:t>
            </a:r>
          </a:p>
          <a:p>
            <a:endParaRPr lang="en-US" sz="1200" dirty="0">
              <a:solidFill>
                <a:schemeClr val="tx1">
                  <a:lumMod val="50000"/>
                </a:schemeClr>
              </a:solidFill>
            </a:endParaRPr>
          </a:p>
          <a:p>
            <a:r>
              <a:rPr lang="en-US" sz="1200" b="1" dirty="0">
                <a:solidFill>
                  <a:schemeClr val="tx1">
                    <a:lumMod val="50000"/>
                  </a:schemeClr>
                </a:solidFill>
                <a:latin typeface="Arial"/>
                <a:cs typeface="Arial"/>
              </a:rPr>
              <a:t>K</a:t>
            </a:r>
            <a:r>
              <a:rPr lang="en-US" sz="1200" b="1" dirty="0">
                <a:solidFill>
                  <a:schemeClr val="tx1">
                    <a:lumMod val="50000"/>
                  </a:schemeClr>
                </a:solidFill>
                <a:effectLst/>
                <a:latin typeface="Arial"/>
                <a:cs typeface="Arial"/>
              </a:rPr>
              <a:t>ey features:</a:t>
            </a:r>
            <a:r>
              <a:rPr lang="en-US" sz="1200" b="1" dirty="0">
                <a:solidFill>
                  <a:schemeClr val="tx1">
                    <a:lumMod val="50000"/>
                  </a:schemeClr>
                </a:solidFill>
                <a:latin typeface="Arial"/>
                <a:cs typeface="Arial"/>
              </a:rPr>
              <a:t> </a:t>
            </a:r>
            <a:endParaRPr lang="en-US" sz="1200" b="1" dirty="0">
              <a:solidFill>
                <a:schemeClr val="tx1">
                  <a:lumMod val="50000"/>
                </a:schemeClr>
              </a:solidFill>
            </a:endParaRPr>
          </a:p>
          <a:p>
            <a:pPr marL="285750" indent="-285750">
              <a:buFont typeface="Arial" panose="020B0604020202020204" pitchFamily="34" charset="0"/>
              <a:buChar char="•"/>
            </a:pPr>
            <a:r>
              <a:rPr lang="en-US" sz="1200" dirty="0">
                <a:solidFill>
                  <a:schemeClr val="tx1">
                    <a:lumMod val="50000"/>
                  </a:schemeClr>
                </a:solidFill>
                <a:latin typeface="Arial"/>
                <a:cs typeface="Arial"/>
              </a:rPr>
              <a:t>Trademarked Assessment Without Testing (AWT) philosophy that continuously updates based on students’ progress</a:t>
            </a:r>
          </a:p>
          <a:p>
            <a:pPr marL="285750" indent="-285750">
              <a:buFont typeface="Arial" panose="020B0604020202020204" pitchFamily="34" charset="0"/>
              <a:buChar char="•"/>
            </a:pPr>
            <a:r>
              <a:rPr lang="en-US" sz="1200" dirty="0">
                <a:solidFill>
                  <a:schemeClr val="tx1">
                    <a:lumMod val="50000"/>
                  </a:schemeClr>
                </a:solidFill>
                <a:latin typeface="Arial"/>
                <a:cs typeface="Arial"/>
              </a:rPr>
              <a:t>Blended teaching approach includes teacher led instruction, personalized and independent learning in platform, and small group learning</a:t>
            </a:r>
          </a:p>
          <a:p>
            <a:pPr marL="285750" indent="-285750">
              <a:buFont typeface="Arial" panose="020B0604020202020204" pitchFamily="34" charset="0"/>
              <a:buChar char="•"/>
            </a:pPr>
            <a:r>
              <a:rPr lang="en-US" sz="1200" dirty="0">
                <a:solidFill>
                  <a:schemeClr val="tx1">
                    <a:lumMod val="50000"/>
                  </a:schemeClr>
                </a:solidFill>
                <a:latin typeface="Arial"/>
                <a:cs typeface="Arial"/>
              </a:rPr>
              <a:t>LETRS training for teachers (Language Essentials for Teachers of Reading and Spelling) </a:t>
            </a:r>
            <a:endParaRPr lang="en-US" sz="1200" dirty="0">
              <a:solidFill>
                <a:schemeClr val="tx1">
                  <a:lumMod val="50000"/>
                </a:schemeClr>
              </a:solidFill>
            </a:endParaRPr>
          </a:p>
          <a:p>
            <a:pPr marL="285750" indent="-285750">
              <a:buFont typeface="Arial" panose="020B0604020202020204" pitchFamily="34" charset="0"/>
              <a:buChar char="•"/>
            </a:pPr>
            <a:r>
              <a:rPr lang="en-US" sz="1200" dirty="0">
                <a:solidFill>
                  <a:schemeClr val="tx1">
                    <a:lumMod val="50000"/>
                  </a:schemeClr>
                </a:solidFill>
                <a:latin typeface="Arial"/>
                <a:cs typeface="Arial"/>
              </a:rPr>
              <a:t>Personalized learning experience and learning paths for each individual student ​</a:t>
            </a:r>
          </a:p>
          <a:p>
            <a:pPr marL="285750" indent="-285750">
              <a:buFont typeface="Arial" panose="020B0604020202020204" pitchFamily="34" charset="0"/>
              <a:buChar char="•"/>
            </a:pPr>
            <a:endParaRPr lang="en-US" dirty="0"/>
          </a:p>
        </p:txBody>
      </p:sp>
      <p:sp>
        <p:nvSpPr>
          <p:cNvPr id="35" name="Text Placeholder 34">
            <a:extLst>
              <a:ext uri="{FF2B5EF4-FFF2-40B4-BE49-F238E27FC236}">
                <a16:creationId xmlns:a16="http://schemas.microsoft.com/office/drawing/2014/main" id="{A102389B-1C24-CD46-A22E-4BE938394389}"/>
              </a:ext>
            </a:extLst>
          </p:cNvPr>
          <p:cNvSpPr>
            <a:spLocks noGrp="1"/>
          </p:cNvSpPr>
          <p:nvPr>
            <p:ph type="body" sz="quarter" idx="13"/>
          </p:nvPr>
        </p:nvSpPr>
        <p:spPr>
          <a:xfrm>
            <a:off x="8702733" y="1246018"/>
            <a:ext cx="3106733" cy="2930566"/>
          </a:xfrm>
        </p:spPr>
        <p:txBody>
          <a:bodyPr vert="horz" lIns="91440" tIns="45720" rIns="91440" bIns="45720" rtlCol="0" anchor="t">
            <a:noAutofit/>
          </a:bodyPr>
          <a:lstStyle/>
          <a:p>
            <a:r>
              <a:rPr lang="en-US" sz="1400" dirty="0">
                <a:latin typeface="Arial"/>
                <a:cs typeface="Arial"/>
              </a:rPr>
              <a:t>Lexia provides 6 things at once:</a:t>
            </a:r>
          </a:p>
          <a:p>
            <a:endParaRPr lang="en-US" sz="1400">
              <a:latin typeface="Arial"/>
              <a:cs typeface="Arial"/>
            </a:endParaRPr>
          </a:p>
          <a:p>
            <a:pPr marL="342900" indent="-342900">
              <a:buAutoNum type="arabicPeriod"/>
            </a:pPr>
            <a:r>
              <a:rPr lang="en-US" sz="1400" dirty="0">
                <a:latin typeface="Arial"/>
                <a:cs typeface="Arial"/>
              </a:rPr>
              <a:t>Comprehensive Offering in Literacy </a:t>
            </a:r>
          </a:p>
          <a:p>
            <a:pPr marL="342900" indent="-342900">
              <a:buAutoNum type="arabicPeriod"/>
            </a:pPr>
            <a:r>
              <a:rPr lang="en-US" sz="1400" dirty="0">
                <a:latin typeface="Arial"/>
                <a:cs typeface="Arial"/>
              </a:rPr>
              <a:t>Core, Intervention, and Supplemental products</a:t>
            </a:r>
            <a:endParaRPr lang="en-US" sz="1400" dirty="0"/>
          </a:p>
          <a:p>
            <a:pPr marL="342900" indent="-342900">
              <a:buAutoNum type="arabicPeriod"/>
            </a:pPr>
            <a:r>
              <a:rPr lang="en-US" sz="1400" dirty="0">
                <a:latin typeface="Arial"/>
                <a:cs typeface="Arial"/>
              </a:rPr>
              <a:t>Professional Learning and Resources for  K-12 </a:t>
            </a:r>
          </a:p>
          <a:p>
            <a:pPr marL="342900" indent="-342900">
              <a:buAutoNum type="arabicPeriod"/>
            </a:pPr>
            <a:r>
              <a:rPr lang="en-US" sz="1400" dirty="0">
                <a:latin typeface="Arial"/>
                <a:cs typeface="Arial"/>
              </a:rPr>
              <a:t>State specific messaging</a:t>
            </a:r>
          </a:p>
          <a:p>
            <a:pPr marL="342900" indent="-342900">
              <a:buAutoNum type="arabicPeriod"/>
            </a:pPr>
            <a:r>
              <a:rPr lang="en-US" sz="1400" dirty="0">
                <a:latin typeface="Arial"/>
                <a:cs typeface="Arial"/>
              </a:rPr>
              <a:t>Adaptive blended learning model </a:t>
            </a:r>
          </a:p>
          <a:p>
            <a:pPr marL="342900" indent="-342900">
              <a:buAutoNum type="arabicPeriod"/>
            </a:pPr>
            <a:r>
              <a:rPr lang="en-US" sz="1400" dirty="0">
                <a:latin typeface="Arial"/>
                <a:cs typeface="Arial"/>
              </a:rPr>
              <a:t>Supports competency and fluency for specific age and grade level</a:t>
            </a:r>
          </a:p>
          <a:p>
            <a:pPr marL="342900" indent="-342900">
              <a:buAutoNum type="arabicPeriod"/>
            </a:pPr>
            <a:endParaRPr lang="en-US" sz="1600"/>
          </a:p>
        </p:txBody>
      </p:sp>
      <p:pic>
        <p:nvPicPr>
          <p:cNvPr id="3" name="Picture 2" descr="A blue logo with white text&#10;&#10;Description automatically generated">
            <a:extLst>
              <a:ext uri="{FF2B5EF4-FFF2-40B4-BE49-F238E27FC236}">
                <a16:creationId xmlns:a16="http://schemas.microsoft.com/office/drawing/2014/main" id="{686C4A92-9A3D-DA23-0614-D0BBD8336632}"/>
              </a:ext>
            </a:extLst>
          </p:cNvPr>
          <p:cNvPicPr>
            <a:picLocks noChangeAspect="1"/>
          </p:cNvPicPr>
          <p:nvPr/>
        </p:nvPicPr>
        <p:blipFill>
          <a:blip r:embed="rId3"/>
          <a:stretch>
            <a:fillRect/>
          </a:stretch>
        </p:blipFill>
        <p:spPr>
          <a:xfrm>
            <a:off x="8588469" y="4943596"/>
            <a:ext cx="2920859" cy="936740"/>
          </a:xfrm>
          <a:prstGeom prst="rect">
            <a:avLst/>
          </a:prstGeom>
        </p:spPr>
      </p:pic>
    </p:spTree>
    <p:extLst>
      <p:ext uri="{BB962C8B-B14F-4D97-AF65-F5344CB8AC3E}">
        <p14:creationId xmlns:p14="http://schemas.microsoft.com/office/powerpoint/2010/main" val="1645874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7DC93031-9355-7A41-B57E-93987244DDA8}"/>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latin typeface="Arial"/>
                <a:cs typeface="Arial"/>
              </a:rPr>
              <a:t>Lexia Competitive</a:t>
            </a:r>
            <a:r>
              <a:rPr lang="en-US" sz="1200">
                <a:latin typeface="Arial"/>
                <a:cs typeface="Arial"/>
              </a:rPr>
              <a:t> Analysis</a:t>
            </a:r>
            <a:endParaRPr lang="en-US">
              <a:latin typeface="Arial"/>
              <a:cs typeface="Arial"/>
            </a:endParaRPr>
          </a:p>
        </p:txBody>
      </p:sp>
      <p:sp>
        <p:nvSpPr>
          <p:cNvPr id="7" name="Text Placeholder 6">
            <a:extLst>
              <a:ext uri="{FF2B5EF4-FFF2-40B4-BE49-F238E27FC236}">
                <a16:creationId xmlns:a16="http://schemas.microsoft.com/office/drawing/2014/main" id="{46D1261D-EBFA-2B4C-95E5-1617F47C0220}"/>
              </a:ext>
            </a:extLst>
          </p:cNvPr>
          <p:cNvSpPr>
            <a:spLocks noGrp="1"/>
          </p:cNvSpPr>
          <p:nvPr>
            <p:ph type="body" sz="quarter" idx="17"/>
          </p:nvPr>
        </p:nvSpPr>
        <p:spPr/>
        <p:txBody>
          <a:bodyPr/>
          <a:lstStyle/>
          <a:p>
            <a:endParaRPr lang="en-GB"/>
          </a:p>
        </p:txBody>
      </p:sp>
      <p:sp>
        <p:nvSpPr>
          <p:cNvPr id="4" name="Title 3">
            <a:extLst>
              <a:ext uri="{FF2B5EF4-FFF2-40B4-BE49-F238E27FC236}">
                <a16:creationId xmlns:a16="http://schemas.microsoft.com/office/drawing/2014/main" id="{7D18F522-0347-3A4F-AF1A-6FB22D758DC4}"/>
              </a:ext>
            </a:extLst>
          </p:cNvPr>
          <p:cNvSpPr>
            <a:spLocks noGrp="1"/>
          </p:cNvSpPr>
          <p:nvPr>
            <p:ph type="title"/>
          </p:nvPr>
        </p:nvSpPr>
        <p:spPr>
          <a:xfrm>
            <a:off x="241237" y="559693"/>
            <a:ext cx="3826266" cy="887413"/>
          </a:xfrm>
        </p:spPr>
        <p:txBody>
          <a:bodyPr>
            <a:normAutofit/>
          </a:bodyPr>
          <a:lstStyle/>
          <a:p>
            <a:pPr fontAlgn="ctr">
              <a:spcBef>
                <a:spcPts val="0"/>
              </a:spcBef>
            </a:pPr>
            <a:r>
              <a:rPr lang="en-US" sz="1800" dirty="0">
                <a:effectLst/>
                <a:latin typeface="Arial"/>
                <a:cs typeface="Arial"/>
              </a:rPr>
              <a:t>Why is </a:t>
            </a:r>
            <a:r>
              <a:rPr lang="en-US" sz="1800" dirty="0">
                <a:latin typeface="Arial"/>
                <a:cs typeface="Arial"/>
              </a:rPr>
              <a:t>Lexia </a:t>
            </a:r>
            <a:r>
              <a:rPr lang="en-US" sz="1800" dirty="0">
                <a:effectLst/>
                <a:latin typeface="Arial"/>
                <a:cs typeface="Arial"/>
              </a:rPr>
              <a:t>so </a:t>
            </a:r>
            <a:r>
              <a:rPr lang="en-US" sz="1800" dirty="0">
                <a:latin typeface="Arial"/>
                <a:cs typeface="Arial"/>
              </a:rPr>
              <a:t>popular? </a:t>
            </a:r>
            <a:endParaRPr lang="en-US" dirty="0"/>
          </a:p>
        </p:txBody>
      </p:sp>
      <p:sp>
        <p:nvSpPr>
          <p:cNvPr id="5" name="Text Placeholder 4">
            <a:extLst>
              <a:ext uri="{FF2B5EF4-FFF2-40B4-BE49-F238E27FC236}">
                <a16:creationId xmlns:a16="http://schemas.microsoft.com/office/drawing/2014/main" id="{737D452C-02AD-5748-9E1D-20DDF115BF61}"/>
              </a:ext>
            </a:extLst>
          </p:cNvPr>
          <p:cNvSpPr>
            <a:spLocks noGrp="1"/>
          </p:cNvSpPr>
          <p:nvPr>
            <p:ph type="body" sz="quarter" idx="13"/>
          </p:nvPr>
        </p:nvSpPr>
        <p:spPr>
          <a:xfrm>
            <a:off x="8695787" y="1192697"/>
            <a:ext cx="2493542" cy="2549582"/>
          </a:xfrm>
        </p:spPr>
        <p:txBody>
          <a:bodyPr vert="horz" lIns="91440" tIns="45720" rIns="91440" bIns="45720" rtlCol="0" anchor="t">
            <a:noAutofit/>
          </a:bodyPr>
          <a:lstStyle/>
          <a:p>
            <a:r>
              <a:rPr lang="en-US" sz="1800" dirty="0">
                <a:latin typeface="Arial"/>
                <a:cs typeface="Arial"/>
              </a:rPr>
              <a:t>Lexia is a foundational literacy platform with a wide grade, diverse needs of students, strong professional development, state specific content, and credibility in the literacy space which empowers teachers to teach literacy</a:t>
            </a:r>
          </a:p>
        </p:txBody>
      </p:sp>
      <p:sp>
        <p:nvSpPr>
          <p:cNvPr id="6" name="Text Placeholder 5">
            <a:extLst>
              <a:ext uri="{FF2B5EF4-FFF2-40B4-BE49-F238E27FC236}">
                <a16:creationId xmlns:a16="http://schemas.microsoft.com/office/drawing/2014/main" id="{8D34FC6C-A7DD-C34B-800E-06B2509A3E34}"/>
              </a:ext>
            </a:extLst>
          </p:cNvPr>
          <p:cNvSpPr>
            <a:spLocks noGrp="1"/>
          </p:cNvSpPr>
          <p:nvPr>
            <p:ph type="body" sz="quarter" idx="15"/>
          </p:nvPr>
        </p:nvSpPr>
        <p:spPr>
          <a:xfrm>
            <a:off x="264063" y="1241927"/>
            <a:ext cx="7082667" cy="4748742"/>
          </a:xfrm>
        </p:spPr>
        <p:txBody>
          <a:bodyPr vert="horz" lIns="91440" tIns="45720" rIns="91440" bIns="45720" rtlCol="0" anchor="t">
            <a:noAutofit/>
          </a:bodyPr>
          <a:lstStyle/>
          <a:p>
            <a:pPr marL="228600" indent="-228600">
              <a:buFont typeface="+mj-lt"/>
              <a:buAutoNum type="arabicPeriod"/>
            </a:pPr>
            <a:r>
              <a:rPr lang="en-US" sz="1100" dirty="0">
                <a:solidFill>
                  <a:schemeClr val="tx1">
                    <a:lumMod val="50000"/>
                  </a:schemeClr>
                </a:solidFill>
                <a:latin typeface="Arial"/>
                <a:cs typeface="Arial"/>
              </a:rPr>
              <a:t>Widespread </a:t>
            </a:r>
            <a:r>
              <a:rPr lang="en-US" sz="1100" b="1" dirty="0">
                <a:solidFill>
                  <a:schemeClr val="tx1">
                    <a:lumMod val="50000"/>
                  </a:schemeClr>
                </a:solidFill>
                <a:latin typeface="Arial"/>
                <a:cs typeface="Arial"/>
              </a:rPr>
              <a:t>literacy-specific coverage</a:t>
            </a:r>
            <a:r>
              <a:rPr lang="en-US" sz="1100" dirty="0">
                <a:solidFill>
                  <a:schemeClr val="tx1">
                    <a:lumMod val="50000"/>
                  </a:schemeClr>
                </a:solidFill>
                <a:latin typeface="Arial"/>
                <a:cs typeface="Arial"/>
              </a:rPr>
              <a:t> in intervention, core, supplemental, and Bilingual/English learners</a:t>
            </a:r>
          </a:p>
          <a:p>
            <a:pPr marL="228600" indent="-228600">
              <a:buFont typeface="+mj-lt"/>
              <a:buAutoNum type="arabicPeriod"/>
            </a:pPr>
            <a:endParaRPr lang="en-US" sz="1100" dirty="0">
              <a:solidFill>
                <a:schemeClr val="tx1">
                  <a:lumMod val="50000"/>
                </a:schemeClr>
              </a:solidFill>
            </a:endParaRPr>
          </a:p>
          <a:p>
            <a:pPr marL="228600" indent="-228600">
              <a:buFont typeface="+mj-lt"/>
              <a:buAutoNum type="arabicPeriod"/>
            </a:pPr>
            <a:r>
              <a:rPr lang="en-US" sz="1100" i="0" u="none" strike="noStrike" dirty="0">
                <a:solidFill>
                  <a:schemeClr val="tx1">
                    <a:lumMod val="50000"/>
                  </a:schemeClr>
                </a:solidFill>
                <a:effectLst/>
                <a:latin typeface="Arial"/>
                <a:cs typeface="Arial"/>
              </a:rPr>
              <a:t>Continuum of learning with </a:t>
            </a:r>
            <a:r>
              <a:rPr lang="en-US" sz="1100" b="1" i="0" u="none" strike="noStrike" dirty="0">
                <a:solidFill>
                  <a:schemeClr val="tx1">
                    <a:lumMod val="50000"/>
                  </a:schemeClr>
                </a:solidFill>
                <a:effectLst/>
                <a:latin typeface="Arial"/>
                <a:cs typeface="Arial"/>
              </a:rPr>
              <a:t>wide grade range coverage </a:t>
            </a:r>
            <a:r>
              <a:rPr lang="en-US" sz="1100" b="0" i="0" u="none" strike="noStrike" dirty="0">
                <a:solidFill>
                  <a:schemeClr val="tx1">
                    <a:lumMod val="50000"/>
                  </a:schemeClr>
                </a:solidFill>
                <a:effectLst/>
                <a:latin typeface="Arial"/>
                <a:cs typeface="Arial"/>
              </a:rPr>
              <a:t>from PK-12 with Core 5 and Power UP, allowing students to continue as they progress through different grade levels</a:t>
            </a:r>
            <a:endParaRPr lang="en-US" sz="1100" dirty="0">
              <a:solidFill>
                <a:schemeClr val="tx1">
                  <a:lumMod val="50000"/>
                </a:schemeClr>
              </a:solidFill>
              <a:latin typeface="Arial"/>
              <a:cs typeface="Arial"/>
            </a:endParaRPr>
          </a:p>
          <a:p>
            <a:pPr marL="228600" indent="-228600">
              <a:buFont typeface="+mj-lt"/>
              <a:buAutoNum type="arabicPeriod"/>
            </a:pPr>
            <a:endParaRPr lang="en-US" sz="1100" dirty="0">
              <a:solidFill>
                <a:schemeClr val="tx1">
                  <a:lumMod val="50000"/>
                </a:schemeClr>
              </a:solidFill>
            </a:endParaRPr>
          </a:p>
          <a:p>
            <a:pPr marL="228600" indent="-228600">
              <a:buFont typeface="+mj-lt"/>
              <a:buAutoNum type="arabicPeriod"/>
            </a:pPr>
            <a:r>
              <a:rPr lang="en-US" sz="1100" i="0" u="none" strike="noStrike" dirty="0">
                <a:solidFill>
                  <a:schemeClr val="tx1">
                    <a:lumMod val="50000"/>
                  </a:schemeClr>
                </a:solidFill>
                <a:effectLst/>
                <a:latin typeface="Arial"/>
                <a:cs typeface="Arial"/>
              </a:rPr>
              <a:t>Strong and reputable professional developm</a:t>
            </a:r>
            <a:r>
              <a:rPr lang="en-US" sz="1100" dirty="0">
                <a:solidFill>
                  <a:schemeClr val="tx1">
                    <a:lumMod val="50000"/>
                  </a:schemeClr>
                </a:solidFill>
                <a:latin typeface="Arial"/>
                <a:cs typeface="Arial"/>
              </a:rPr>
              <a:t>ent labeled </a:t>
            </a:r>
            <a:r>
              <a:rPr lang="en-US" sz="1100" b="1" i="0" u="none" strike="noStrike" dirty="0">
                <a:solidFill>
                  <a:schemeClr val="tx1">
                    <a:lumMod val="50000"/>
                  </a:schemeClr>
                </a:solidFill>
                <a:effectLst/>
                <a:latin typeface="Arial"/>
                <a:cs typeface="Arial"/>
                <a:hlinkClick r:id="rId3">
                  <a:extLst>
                    <a:ext uri="{A12FA001-AC4F-418D-AE19-62706E023703}">
                      <ahyp:hlinkClr xmlns:ahyp="http://schemas.microsoft.com/office/drawing/2018/hyperlinkcolor" val="tx"/>
                    </a:ext>
                  </a:extLst>
                </a:hlinkClick>
              </a:rPr>
              <a:t>LETRS</a:t>
            </a:r>
            <a:r>
              <a:rPr lang="en-US" sz="1100" b="1" i="0" u="none" strike="noStrike" dirty="0">
                <a:solidFill>
                  <a:schemeClr val="tx1">
                    <a:lumMod val="50000"/>
                  </a:schemeClr>
                </a:solidFill>
                <a:effectLst/>
                <a:latin typeface="Arial"/>
                <a:cs typeface="Arial"/>
              </a:rPr>
              <a:t> </a:t>
            </a:r>
            <a:r>
              <a:rPr lang="en-US" sz="1100" b="1" dirty="0">
                <a:solidFill>
                  <a:schemeClr val="tx1">
                    <a:lumMod val="50000"/>
                  </a:schemeClr>
                </a:solidFill>
                <a:latin typeface="Arial"/>
                <a:cs typeface="Arial"/>
              </a:rPr>
              <a:t>(Language Essentials for Teachers of Reading and Spelling) t</a:t>
            </a:r>
            <a:r>
              <a:rPr lang="en-US" sz="1100" b="1" i="0" u="none" strike="noStrike" dirty="0">
                <a:solidFill>
                  <a:schemeClr val="tx1">
                    <a:lumMod val="50000"/>
                  </a:schemeClr>
                </a:solidFill>
                <a:effectLst/>
                <a:latin typeface="Arial"/>
                <a:cs typeface="Arial"/>
              </a:rPr>
              <a:t>raining </a:t>
            </a:r>
            <a:r>
              <a:rPr lang="en-US" sz="1100" i="0" u="none" strike="noStrike" dirty="0">
                <a:solidFill>
                  <a:schemeClr val="tx1">
                    <a:lumMod val="50000"/>
                  </a:schemeClr>
                </a:solidFill>
                <a:effectLst/>
                <a:latin typeface="Arial"/>
                <a:cs typeface="Arial"/>
              </a:rPr>
              <a:t>where educators can receive college credit that empowers and adds value for any literacy educator’s journey</a:t>
            </a:r>
            <a:r>
              <a:rPr lang="en-US" sz="1100" dirty="0">
                <a:solidFill>
                  <a:schemeClr val="tx1">
                    <a:lumMod val="50000"/>
                  </a:schemeClr>
                </a:solidFill>
                <a:latin typeface="Arial"/>
                <a:cs typeface="Arial"/>
              </a:rPr>
              <a:t> outside of Lexia</a:t>
            </a:r>
            <a:endParaRPr lang="en-US" sz="1100" i="0" u="none" strike="noStrike" dirty="0">
              <a:solidFill>
                <a:schemeClr val="tx1">
                  <a:lumMod val="50000"/>
                </a:schemeClr>
              </a:solidFill>
              <a:effectLst/>
            </a:endParaRPr>
          </a:p>
          <a:p>
            <a:pPr marL="228600" indent="-228600">
              <a:buFont typeface="+mj-lt"/>
              <a:buAutoNum type="arabicPeriod"/>
            </a:pPr>
            <a:endParaRPr lang="en-US" sz="1100" dirty="0">
              <a:solidFill>
                <a:schemeClr val="tx1">
                  <a:lumMod val="50000"/>
                </a:schemeClr>
              </a:solidFill>
            </a:endParaRPr>
          </a:p>
          <a:p>
            <a:pPr marL="228600" indent="-228600">
              <a:buFont typeface="+mj-lt"/>
              <a:buAutoNum type="arabicPeriod"/>
            </a:pPr>
            <a:r>
              <a:rPr lang="en-US" sz="1100" dirty="0">
                <a:solidFill>
                  <a:schemeClr val="tx1">
                    <a:lumMod val="50000"/>
                  </a:schemeClr>
                </a:solidFill>
                <a:latin typeface="Arial"/>
                <a:cs typeface="Arial"/>
              </a:rPr>
              <a:t>Assessment Without Testing (AWT) </a:t>
            </a:r>
            <a:r>
              <a:rPr lang="en-US" sz="1100" b="1" dirty="0">
                <a:solidFill>
                  <a:schemeClr val="tx1">
                    <a:lumMod val="50000"/>
                  </a:schemeClr>
                </a:solidFill>
                <a:latin typeface="Arial"/>
                <a:cs typeface="Arial"/>
              </a:rPr>
              <a:t>trademarked learning philosophy </a:t>
            </a:r>
            <a:r>
              <a:rPr lang="en-US" sz="1100" dirty="0">
                <a:solidFill>
                  <a:schemeClr val="tx1">
                    <a:lumMod val="50000"/>
                  </a:schemeClr>
                </a:solidFill>
                <a:latin typeface="Arial"/>
                <a:cs typeface="Arial"/>
              </a:rPr>
              <a:t>that predicts end of year performance, recommends instructional intensity with plan and resources for teachers, and identifies student risk levels </a:t>
            </a:r>
          </a:p>
          <a:p>
            <a:pPr marL="228600" indent="-228600">
              <a:buFont typeface="+mj-lt"/>
              <a:buAutoNum type="arabicPeriod"/>
            </a:pPr>
            <a:endParaRPr lang="en-US" sz="1100" dirty="0">
              <a:solidFill>
                <a:schemeClr val="tx1">
                  <a:lumMod val="50000"/>
                </a:schemeClr>
              </a:solidFill>
            </a:endParaRPr>
          </a:p>
          <a:p>
            <a:pPr marL="228600" indent="-228600">
              <a:buFont typeface="+mj-lt"/>
              <a:buAutoNum type="arabicPeriod"/>
            </a:pPr>
            <a:r>
              <a:rPr lang="en-US" sz="1100" i="0" u="none" strike="noStrike" dirty="0">
                <a:solidFill>
                  <a:schemeClr val="tx1">
                    <a:lumMod val="50000"/>
                  </a:schemeClr>
                </a:solidFill>
                <a:effectLst/>
                <a:latin typeface="Arial"/>
                <a:cs typeface="Arial"/>
              </a:rPr>
              <a:t>Accessible and </a:t>
            </a:r>
            <a:r>
              <a:rPr lang="en-US" sz="1100" b="1" i="0" u="none" strike="noStrike" dirty="0">
                <a:solidFill>
                  <a:schemeClr val="tx1">
                    <a:lumMod val="50000"/>
                  </a:schemeClr>
                </a:solidFill>
                <a:effectLst/>
                <a:latin typeface="Arial"/>
                <a:cs typeface="Arial"/>
              </a:rPr>
              <a:t>all </a:t>
            </a:r>
            <a:r>
              <a:rPr lang="en-US" sz="1100" b="1" dirty="0">
                <a:solidFill>
                  <a:schemeClr val="tx1">
                    <a:lumMod val="50000"/>
                  </a:schemeClr>
                </a:solidFill>
                <a:latin typeface="Arial"/>
                <a:cs typeface="Arial"/>
              </a:rPr>
              <a:t>for literacy approach of speaking, reading, and writing </a:t>
            </a:r>
            <a:r>
              <a:rPr lang="en-US" sz="1100" dirty="0">
                <a:solidFill>
                  <a:schemeClr val="tx1">
                    <a:lumMod val="50000"/>
                  </a:schemeClr>
                </a:solidFill>
                <a:latin typeface="Arial"/>
                <a:cs typeface="Arial"/>
              </a:rPr>
              <a:t>with </a:t>
            </a:r>
            <a:r>
              <a:rPr lang="en-US" sz="1100" i="0" u="none" strike="noStrike" dirty="0">
                <a:solidFill>
                  <a:schemeClr val="tx1">
                    <a:lumMod val="50000"/>
                  </a:schemeClr>
                </a:solidFill>
                <a:effectLst/>
                <a:latin typeface="Arial"/>
                <a:cs typeface="Arial"/>
              </a:rPr>
              <a:t>listening activities and phonetic practice built in</a:t>
            </a:r>
            <a:endParaRPr lang="en-US" sz="1100" dirty="0">
              <a:solidFill>
                <a:schemeClr val="tx1">
                  <a:lumMod val="50000"/>
                </a:schemeClr>
              </a:solidFill>
              <a:latin typeface="Arial"/>
              <a:cs typeface="Arial"/>
            </a:endParaRPr>
          </a:p>
          <a:p>
            <a:pPr marL="228600" indent="-228600">
              <a:buFont typeface="+mj-lt"/>
              <a:buAutoNum type="arabicPeriod"/>
            </a:pPr>
            <a:endParaRPr lang="en-US" sz="1100" dirty="0">
              <a:solidFill>
                <a:schemeClr val="tx1">
                  <a:lumMod val="50000"/>
                </a:schemeClr>
              </a:solidFill>
            </a:endParaRPr>
          </a:p>
          <a:p>
            <a:pPr marL="228600" indent="-228600">
              <a:buFont typeface="+mj-lt"/>
              <a:buAutoNum type="arabicPeriod"/>
            </a:pPr>
            <a:r>
              <a:rPr lang="en-US" sz="1100" i="0" u="none" strike="noStrike" dirty="0">
                <a:solidFill>
                  <a:schemeClr val="tx1">
                    <a:lumMod val="50000"/>
                  </a:schemeClr>
                </a:solidFill>
                <a:effectLst/>
                <a:latin typeface="Arial"/>
                <a:cs typeface="Arial"/>
              </a:rPr>
              <a:t>State-specific messaging, webpages that automatically shows you state specific resources</a:t>
            </a:r>
            <a:r>
              <a:rPr lang="en-US" sz="1100" dirty="0">
                <a:solidFill>
                  <a:schemeClr val="tx1">
                    <a:lumMod val="50000"/>
                  </a:schemeClr>
                </a:solidFill>
                <a:latin typeface="Arial"/>
                <a:cs typeface="Arial"/>
              </a:rPr>
              <a:t>, standards, webinars, research, and more </a:t>
            </a:r>
            <a:r>
              <a:rPr lang="en-US" sz="1100" b="1" dirty="0">
                <a:solidFill>
                  <a:schemeClr val="tx1">
                    <a:lumMod val="50000"/>
                  </a:schemeClr>
                </a:solidFill>
                <a:latin typeface="Arial"/>
                <a:cs typeface="Arial"/>
              </a:rPr>
              <a:t>state-specific content</a:t>
            </a:r>
          </a:p>
          <a:p>
            <a:pPr marL="228600" indent="-228600">
              <a:buFont typeface="+mj-lt"/>
              <a:buAutoNum type="arabicPeriod"/>
            </a:pPr>
            <a:endParaRPr lang="en-US" sz="1100" b="1" i="0" u="none" strike="noStrike" dirty="0">
              <a:solidFill>
                <a:schemeClr val="tx1">
                  <a:lumMod val="50000"/>
                </a:schemeClr>
              </a:solidFill>
              <a:effectLst/>
            </a:endParaRPr>
          </a:p>
          <a:p>
            <a:pPr marL="228600" indent="-228600">
              <a:buFont typeface="+mj-lt"/>
              <a:buAutoNum type="arabicPeriod"/>
            </a:pPr>
            <a:r>
              <a:rPr lang="en-US" sz="1100" b="0" i="0" u="none" strike="noStrike" dirty="0">
                <a:solidFill>
                  <a:schemeClr val="tx1">
                    <a:lumMod val="50000"/>
                  </a:schemeClr>
                </a:solidFill>
                <a:effectLst/>
                <a:latin typeface="Arial"/>
                <a:cs typeface="Arial"/>
              </a:rPr>
              <a:t>Emphasizes how much students love their products in videos and quotes from kids to </a:t>
            </a:r>
            <a:r>
              <a:rPr lang="en-US" sz="1100" b="1" i="0" u="none" strike="noStrike" dirty="0">
                <a:solidFill>
                  <a:schemeClr val="tx1">
                    <a:lumMod val="50000"/>
                  </a:schemeClr>
                </a:solidFill>
                <a:effectLst/>
                <a:latin typeface="Arial"/>
                <a:cs typeface="Arial"/>
              </a:rPr>
              <a:t>promote the student voice</a:t>
            </a:r>
          </a:p>
          <a:p>
            <a:pPr marL="228600" indent="-228600">
              <a:buFont typeface="+mj-lt"/>
              <a:buAutoNum type="arabicPeriod"/>
            </a:pPr>
            <a:endParaRPr lang="en-US" sz="1100" dirty="0">
              <a:solidFill>
                <a:schemeClr val="tx1">
                  <a:lumMod val="50000"/>
                </a:schemeClr>
              </a:solidFill>
            </a:endParaRPr>
          </a:p>
          <a:p>
            <a:pPr marL="228600" indent="-228600">
              <a:buFont typeface="+mj-lt"/>
              <a:buAutoNum type="arabicPeriod"/>
            </a:pPr>
            <a:r>
              <a:rPr lang="en-US" sz="1100" dirty="0" err="1">
                <a:solidFill>
                  <a:schemeClr val="tx1">
                    <a:lumMod val="50000"/>
                  </a:schemeClr>
                </a:solidFill>
                <a:latin typeface="Arial"/>
                <a:cs typeface="Arial"/>
              </a:rPr>
              <a:t>MyLexia</a:t>
            </a:r>
            <a:r>
              <a:rPr lang="en-US" sz="1100" dirty="0">
                <a:solidFill>
                  <a:schemeClr val="tx1">
                    <a:lumMod val="50000"/>
                  </a:schemeClr>
                </a:solidFill>
                <a:latin typeface="Arial"/>
                <a:cs typeface="Arial"/>
              </a:rPr>
              <a:t> shows granular data with daily, weekly, monthly </a:t>
            </a:r>
            <a:r>
              <a:rPr lang="en-US" sz="1100" b="1" dirty="0">
                <a:solidFill>
                  <a:schemeClr val="tx1">
                    <a:lumMod val="50000"/>
                  </a:schemeClr>
                </a:solidFill>
                <a:latin typeface="Arial"/>
                <a:cs typeface="Arial"/>
              </a:rPr>
              <a:t>updates to student action plans </a:t>
            </a:r>
            <a:r>
              <a:rPr lang="en-US" sz="1100" dirty="0">
                <a:solidFill>
                  <a:schemeClr val="tx1">
                    <a:lumMod val="50000"/>
                  </a:schemeClr>
                </a:solidFill>
                <a:latin typeface="Arial"/>
                <a:cs typeface="Arial"/>
              </a:rPr>
              <a:t>for students that can drill down to district, school, class, and individual student level easily</a:t>
            </a:r>
          </a:p>
          <a:p>
            <a:pPr marL="228600" indent="-228600">
              <a:buFont typeface="+mj-lt"/>
              <a:buAutoNum type="arabicPeriod"/>
            </a:pPr>
            <a:endParaRPr lang="en-US" sz="1100" dirty="0">
              <a:solidFill>
                <a:schemeClr val="tx1">
                  <a:lumMod val="50000"/>
                </a:schemeClr>
              </a:solidFill>
            </a:endParaRPr>
          </a:p>
          <a:p>
            <a:pPr marL="228600" indent="-228600">
              <a:buFont typeface="+mj-lt"/>
              <a:buAutoNum type="arabicPeriod"/>
            </a:pPr>
            <a:r>
              <a:rPr lang="en-US" sz="1100" dirty="0">
                <a:solidFill>
                  <a:schemeClr val="tx1">
                    <a:lumMod val="50000"/>
                  </a:schemeClr>
                </a:solidFill>
                <a:latin typeface="Arial"/>
                <a:cs typeface="Arial"/>
              </a:rPr>
              <a:t>E</a:t>
            </a:r>
            <a:r>
              <a:rPr lang="en-US" sz="1100" i="0" u="none" strike="noStrike" dirty="0">
                <a:solidFill>
                  <a:schemeClr val="tx1">
                    <a:lumMod val="50000"/>
                  </a:schemeClr>
                </a:solidFill>
                <a:effectLst/>
                <a:latin typeface="Arial"/>
                <a:cs typeface="Arial"/>
              </a:rPr>
              <a:t>ngaging and interactive nature of Lexia's software contributes to student engagement, motivation and a </a:t>
            </a:r>
            <a:r>
              <a:rPr lang="en-US" sz="1100" b="1" i="0" u="none" strike="noStrike" dirty="0">
                <a:solidFill>
                  <a:schemeClr val="tx1">
                    <a:lumMod val="50000"/>
                  </a:schemeClr>
                </a:solidFill>
                <a:effectLst/>
                <a:latin typeface="Arial"/>
                <a:cs typeface="Arial"/>
              </a:rPr>
              <a:t>positive user experience for educators and students</a:t>
            </a:r>
            <a:endParaRPr lang="en-US" sz="1100" b="1" dirty="0">
              <a:solidFill>
                <a:schemeClr val="tx1">
                  <a:lumMod val="50000"/>
                </a:schemeClr>
              </a:solidFill>
              <a:latin typeface="Arial"/>
              <a:cs typeface="Arial"/>
            </a:endParaRPr>
          </a:p>
          <a:p>
            <a:pPr marL="228600" indent="-228600">
              <a:buFont typeface="+mj-lt"/>
              <a:buAutoNum type="arabicPeriod"/>
            </a:pPr>
            <a:endParaRPr lang="en-US" sz="1100" b="1" i="0" u="none" strike="noStrike" dirty="0">
              <a:solidFill>
                <a:schemeClr val="tx1">
                  <a:lumMod val="50000"/>
                </a:schemeClr>
              </a:solidFill>
              <a:effectLst/>
            </a:endParaRPr>
          </a:p>
          <a:p>
            <a:pPr marL="228600" indent="-228600">
              <a:buFont typeface="+mj-lt"/>
              <a:buAutoNum type="arabicPeriod"/>
            </a:pPr>
            <a:r>
              <a:rPr lang="en-US" sz="1100" b="0" i="0" u="none" strike="noStrike" dirty="0">
                <a:solidFill>
                  <a:schemeClr val="tx1">
                    <a:lumMod val="50000"/>
                  </a:schemeClr>
                </a:solidFill>
                <a:effectLst/>
                <a:latin typeface="Arial"/>
                <a:cs typeface="Arial"/>
              </a:rPr>
              <a:t>Research based approach backed up by literacy research and a </a:t>
            </a:r>
            <a:r>
              <a:rPr lang="en-US" sz="1100" b="1" dirty="0">
                <a:solidFill>
                  <a:schemeClr val="tx1">
                    <a:lumMod val="50000"/>
                  </a:schemeClr>
                </a:solidFill>
                <a:latin typeface="Arial"/>
                <a:cs typeface="Arial"/>
                <a:hlinkClick r:id="rId4">
                  <a:extLst>
                    <a:ext uri="{A12FA001-AC4F-418D-AE19-62706E023703}">
                      <ahyp:hlinkClr xmlns:ahyp="http://schemas.microsoft.com/office/drawing/2018/hyperlinkcolor" val="tx"/>
                    </a:ext>
                  </a:extLst>
                </a:hlinkClick>
              </a:rPr>
              <a:t>hub for efficacy,  research, and case studies </a:t>
            </a:r>
            <a:r>
              <a:rPr lang="en-US" sz="1100" dirty="0">
                <a:solidFill>
                  <a:schemeClr val="tx1">
                    <a:lumMod val="50000"/>
                  </a:schemeClr>
                </a:solidFill>
                <a:latin typeface="Arial"/>
                <a:cs typeface="Arial"/>
              </a:rPr>
              <a:t>including 3</a:t>
            </a:r>
            <a:r>
              <a:rPr lang="en-US" sz="1100" baseline="30000" dirty="0">
                <a:solidFill>
                  <a:schemeClr val="tx1">
                    <a:lumMod val="50000"/>
                  </a:schemeClr>
                </a:solidFill>
                <a:latin typeface="Arial"/>
                <a:cs typeface="Arial"/>
              </a:rPr>
              <a:t>rd</a:t>
            </a:r>
            <a:r>
              <a:rPr lang="en-US" sz="1100" dirty="0">
                <a:solidFill>
                  <a:schemeClr val="tx1">
                    <a:lumMod val="50000"/>
                  </a:schemeClr>
                </a:solidFill>
                <a:latin typeface="Arial"/>
                <a:cs typeface="Arial"/>
              </a:rPr>
              <a:t> party research</a:t>
            </a:r>
          </a:p>
        </p:txBody>
      </p:sp>
    </p:spTree>
    <p:extLst>
      <p:ext uri="{BB962C8B-B14F-4D97-AF65-F5344CB8AC3E}">
        <p14:creationId xmlns:p14="http://schemas.microsoft.com/office/powerpoint/2010/main" val="1592036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CBE99C31-4A17-E345-84C9-32D9B507E129}"/>
              </a:ext>
              <a:ext uri="{C183D7F6-B498-43B3-948B-1728B52AA6E4}">
                <adec:decorative xmlns:adec="http://schemas.microsoft.com/office/drawing/2017/decorative" val="1"/>
              </a:ext>
            </a:extLst>
          </p:cNvPr>
          <p:cNvSpPr>
            <a:spLocks noGrp="1"/>
          </p:cNvSpPr>
          <p:nvPr>
            <p:ph type="ftr" sz="quarter" idx="19"/>
          </p:nvPr>
        </p:nvSpPr>
        <p:spPr>
          <a:xfrm>
            <a:off x="682672" y="202497"/>
            <a:ext cx="4114800" cy="331932"/>
          </a:xfrm>
        </p:spPr>
        <p:txBody>
          <a:bodyPr/>
          <a:lstStyle/>
          <a:p>
            <a:r>
              <a:rPr lang="en-US">
                <a:latin typeface="Arial"/>
                <a:cs typeface="Arial"/>
              </a:rPr>
              <a:t>Lexia </a:t>
            </a:r>
            <a:r>
              <a:rPr lang="en-US" sz="1200">
                <a:latin typeface="Arial"/>
                <a:cs typeface="Arial"/>
              </a:rPr>
              <a:t>Competitive Analysis</a:t>
            </a:r>
            <a:endParaRPr lang="en-US">
              <a:latin typeface="Arial"/>
              <a:cs typeface="Arial"/>
            </a:endParaRPr>
          </a:p>
        </p:txBody>
      </p:sp>
      <p:sp>
        <p:nvSpPr>
          <p:cNvPr id="11" name="Text Placeholder 10">
            <a:extLst>
              <a:ext uri="{FF2B5EF4-FFF2-40B4-BE49-F238E27FC236}">
                <a16:creationId xmlns:a16="http://schemas.microsoft.com/office/drawing/2014/main" id="{4593A17A-AEDC-5E44-B4FB-A8B399EA20FA}"/>
              </a:ext>
              <a:ext uri="{C183D7F6-B498-43B3-948B-1728B52AA6E4}">
                <adec:decorative xmlns:adec="http://schemas.microsoft.com/office/drawing/2017/decorative" val="1"/>
              </a:ext>
            </a:extLst>
          </p:cNvPr>
          <p:cNvSpPr>
            <a:spLocks noGrp="1"/>
          </p:cNvSpPr>
          <p:nvPr>
            <p:ph type="body" sz="quarter" idx="17"/>
          </p:nvPr>
        </p:nvSpPr>
        <p:spPr/>
        <p:txBody>
          <a:bodyPr/>
          <a:lstStyle/>
          <a:p>
            <a:endParaRPr lang="en-US"/>
          </a:p>
        </p:txBody>
      </p:sp>
      <p:sp>
        <p:nvSpPr>
          <p:cNvPr id="5" name="Title 4">
            <a:extLst>
              <a:ext uri="{FF2B5EF4-FFF2-40B4-BE49-F238E27FC236}">
                <a16:creationId xmlns:a16="http://schemas.microsoft.com/office/drawing/2014/main" id="{6FB64C8D-EDE1-1041-9544-17EBE4DB3616}"/>
              </a:ext>
            </a:extLst>
          </p:cNvPr>
          <p:cNvSpPr>
            <a:spLocks noGrp="1"/>
          </p:cNvSpPr>
          <p:nvPr>
            <p:ph type="title"/>
          </p:nvPr>
        </p:nvSpPr>
        <p:spPr>
          <a:xfrm>
            <a:off x="112004" y="944391"/>
            <a:ext cx="4297803" cy="599716"/>
          </a:xfrm>
        </p:spPr>
        <p:txBody>
          <a:bodyPr>
            <a:normAutofit/>
          </a:bodyPr>
          <a:lstStyle/>
          <a:p>
            <a:r>
              <a:rPr lang="en-US" dirty="0">
                <a:latin typeface="Arial"/>
                <a:cs typeface="Arial"/>
              </a:rPr>
              <a:t>Lexia Core 5 Reading </a:t>
            </a:r>
          </a:p>
        </p:txBody>
      </p:sp>
      <p:sp>
        <p:nvSpPr>
          <p:cNvPr id="23" name="Text Placeholder 22">
            <a:extLst>
              <a:ext uri="{FF2B5EF4-FFF2-40B4-BE49-F238E27FC236}">
                <a16:creationId xmlns:a16="http://schemas.microsoft.com/office/drawing/2014/main" id="{1A3F60FD-66C4-9F4F-9274-A9EA297A5C45}"/>
              </a:ext>
            </a:extLst>
          </p:cNvPr>
          <p:cNvSpPr>
            <a:spLocks noGrp="1"/>
          </p:cNvSpPr>
          <p:nvPr>
            <p:ph type="body" sz="quarter" idx="11"/>
          </p:nvPr>
        </p:nvSpPr>
        <p:spPr>
          <a:xfrm>
            <a:off x="112004" y="1544107"/>
            <a:ext cx="5856001" cy="4292600"/>
          </a:xfrm>
        </p:spPr>
        <p:txBody>
          <a:bodyPr vert="horz" lIns="91440" tIns="45720" rIns="91440" bIns="45720" rtlCol="0" anchor="t">
            <a:noAutofit/>
          </a:bodyPr>
          <a:lstStyle/>
          <a:p>
            <a:pPr marL="0" indent="0" rtl="0" fontAlgn="ctr">
              <a:lnSpc>
                <a:spcPct val="200000"/>
              </a:lnSpc>
              <a:spcBef>
                <a:spcPts val="0"/>
              </a:spcBef>
              <a:spcAft>
                <a:spcPts val="0"/>
              </a:spcAft>
              <a:buNone/>
            </a:pPr>
            <a:r>
              <a:rPr lang="en-US" sz="900" b="1" i="0" u="none" strike="noStrike" dirty="0">
                <a:effectLst/>
                <a:latin typeface="Arial"/>
                <a:cs typeface="Arial"/>
              </a:rPr>
              <a:t>The basics:</a:t>
            </a:r>
          </a:p>
          <a:p>
            <a:pPr fontAlgn="ctr">
              <a:lnSpc>
                <a:spcPct val="200000"/>
              </a:lnSpc>
              <a:spcBef>
                <a:spcPts val="0"/>
              </a:spcBef>
            </a:pPr>
            <a:r>
              <a:rPr lang="en-US" sz="900" dirty="0">
                <a:latin typeface="Arial"/>
                <a:cs typeface="Arial"/>
              </a:rPr>
              <a:t>PK-5, adaptive blended learning to accelerate growth, a comprehensive reading program</a:t>
            </a:r>
          </a:p>
          <a:p>
            <a:pPr fontAlgn="ctr">
              <a:lnSpc>
                <a:spcPct val="200000"/>
              </a:lnSpc>
              <a:spcBef>
                <a:spcPts val="0"/>
              </a:spcBef>
            </a:pPr>
            <a:r>
              <a:rPr lang="en-US" sz="900" dirty="0">
                <a:latin typeface="Arial"/>
                <a:cs typeface="Arial"/>
              </a:rPr>
              <a:t>Foundational and advanced literacy skills like phonological awareness, phonics, structural analysis, automaticity and fluency, vocab, and comprehension to make the shift from learning to read to reading to learn</a:t>
            </a:r>
          </a:p>
          <a:p>
            <a:pPr fontAlgn="ctr">
              <a:lnSpc>
                <a:spcPct val="200000"/>
              </a:lnSpc>
              <a:spcBef>
                <a:spcPts val="0"/>
              </a:spcBef>
            </a:pPr>
            <a:r>
              <a:rPr lang="en-US" sz="900" dirty="0">
                <a:latin typeface="Arial"/>
                <a:cs typeface="Arial"/>
              </a:rPr>
              <a:t>Auto placement is a one-time adaptive placement that differentiates by placing each student at appropriate instructional level</a:t>
            </a:r>
          </a:p>
          <a:p>
            <a:pPr fontAlgn="ctr">
              <a:lnSpc>
                <a:spcPct val="200000"/>
              </a:lnSpc>
              <a:spcBef>
                <a:spcPts val="0"/>
              </a:spcBef>
            </a:pPr>
            <a:r>
              <a:rPr lang="en-US" sz="900" dirty="0">
                <a:latin typeface="Arial"/>
                <a:cs typeface="Arial"/>
              </a:rPr>
              <a:t>3-part adaptive blended model includes teacher-led and independent instructional resources, independent student-driven learning, and ongoing data to monitor progress</a:t>
            </a:r>
          </a:p>
          <a:p>
            <a:pPr marL="0" indent="0" fontAlgn="ctr">
              <a:lnSpc>
                <a:spcPct val="200000"/>
              </a:lnSpc>
              <a:spcBef>
                <a:spcPts val="0"/>
              </a:spcBef>
              <a:buNone/>
            </a:pPr>
            <a:r>
              <a:rPr lang="en-US" sz="900" b="1" i="0" u="none" strike="noStrike" dirty="0">
                <a:effectLst/>
                <a:latin typeface="Arial"/>
                <a:cs typeface="Arial"/>
              </a:rPr>
              <a:t>Pricing</a:t>
            </a:r>
            <a:r>
              <a:rPr lang="en-US" sz="900" b="1" dirty="0">
                <a:latin typeface="Arial"/>
                <a:cs typeface="Arial"/>
              </a:rPr>
              <a:t>:  </a:t>
            </a:r>
            <a:r>
              <a:rPr lang="en-US" sz="900" dirty="0">
                <a:solidFill>
                  <a:srgbClr val="FFFFFF"/>
                </a:solidFill>
                <a:latin typeface="Arial"/>
                <a:cs typeface="Arial"/>
              </a:rPr>
              <a:t>$175 for one year subscription for the first student and each student after that is $110 for a full 12-month license. A trial version is not available, however all programs come with a 72-hour money back guarantee. </a:t>
            </a:r>
          </a:p>
          <a:p>
            <a:pPr marL="0" indent="0">
              <a:lnSpc>
                <a:spcPct val="100000"/>
              </a:lnSpc>
              <a:buNone/>
            </a:pPr>
            <a:r>
              <a:rPr lang="en-US" sz="900" b="1" dirty="0">
                <a:effectLst/>
                <a:latin typeface="Arial"/>
                <a:cs typeface="Arial"/>
              </a:rPr>
              <a:t>Why A3K Literacy is better:</a:t>
            </a:r>
            <a:r>
              <a:rPr lang="en-US" sz="900" b="1" dirty="0">
                <a:latin typeface="Arial"/>
                <a:cs typeface="Arial"/>
              </a:rPr>
              <a:t> </a:t>
            </a:r>
          </a:p>
          <a:p>
            <a:pPr algn="l">
              <a:lnSpc>
                <a:spcPct val="100000"/>
              </a:lnSpc>
            </a:pPr>
            <a:r>
              <a:rPr lang="en-US" sz="900" dirty="0">
                <a:latin typeface="Arial"/>
                <a:cs typeface="Arial"/>
              </a:rPr>
              <a:t>A3K is focused on accelerating students in literacy, while Lexia is more focused on intervention and filling skill gaps</a:t>
            </a:r>
          </a:p>
          <a:p>
            <a:pPr>
              <a:lnSpc>
                <a:spcPct val="100000"/>
              </a:lnSpc>
            </a:pPr>
            <a:r>
              <a:rPr lang="en-US" sz="900" dirty="0">
                <a:latin typeface="Arial"/>
                <a:cs typeface="Arial"/>
              </a:rPr>
              <a:t>Teachers feel that A3K has strong reporting on standards growth and can breakdown to see what students are seeing on their screens at any given time in the platform</a:t>
            </a:r>
          </a:p>
          <a:p>
            <a:pPr>
              <a:lnSpc>
                <a:spcPct val="100000"/>
              </a:lnSpc>
            </a:pPr>
            <a:r>
              <a:rPr lang="en-US" sz="900" dirty="0">
                <a:latin typeface="Arial"/>
                <a:cs typeface="Arial"/>
              </a:rPr>
              <a:t>A3K has texts across relevant content areas in science, history, pop culture, and more </a:t>
            </a:r>
            <a:endParaRPr lang="en-US" sz="900" dirty="0"/>
          </a:p>
          <a:p>
            <a:pPr>
              <a:lnSpc>
                <a:spcPct val="100000"/>
              </a:lnSpc>
            </a:pPr>
            <a:r>
              <a:rPr lang="en-US" sz="900" dirty="0">
                <a:latin typeface="Arial"/>
                <a:cs typeface="Arial"/>
              </a:rPr>
              <a:t>A3K can be used for whole group instruction tied to a skill, standard, or theme; or linked to core instruction</a:t>
            </a:r>
          </a:p>
          <a:p>
            <a:pPr>
              <a:lnSpc>
                <a:spcPct val="100000"/>
              </a:lnSpc>
            </a:pPr>
            <a:r>
              <a:rPr lang="en-US" sz="900" dirty="0">
                <a:latin typeface="Arial"/>
                <a:cs typeface="Arial"/>
              </a:rPr>
              <a:t>In A3K teachers could have a mini-lesson or summary, practice together on the smartboard, and then students can work on an article tied to that skill while reading at their Zone of Proximal Development (ZPD)</a:t>
            </a:r>
            <a:endParaRPr lang="en-US" sz="900" dirty="0"/>
          </a:p>
        </p:txBody>
      </p:sp>
      <p:sp>
        <p:nvSpPr>
          <p:cNvPr id="10" name="Text Placeholder 9">
            <a:extLst>
              <a:ext uri="{FF2B5EF4-FFF2-40B4-BE49-F238E27FC236}">
                <a16:creationId xmlns:a16="http://schemas.microsoft.com/office/drawing/2014/main" id="{E6FB696F-1CA7-A446-B5C6-AB9D616B09FA}"/>
              </a:ext>
            </a:extLst>
          </p:cNvPr>
          <p:cNvSpPr>
            <a:spLocks noGrp="1"/>
          </p:cNvSpPr>
          <p:nvPr>
            <p:ph type="body" sz="quarter" idx="12"/>
          </p:nvPr>
        </p:nvSpPr>
        <p:spPr>
          <a:xfrm>
            <a:off x="6336115" y="944391"/>
            <a:ext cx="4668708" cy="523220"/>
          </a:xfrm>
        </p:spPr>
        <p:txBody>
          <a:bodyPr vert="horz" lIns="91440" tIns="45720" rIns="91440" bIns="45720" rtlCol="0" anchor="t">
            <a:noAutofit/>
          </a:bodyPr>
          <a:lstStyle/>
          <a:p>
            <a:r>
              <a:rPr lang="en-US" sz="2200" dirty="0">
                <a:latin typeface="Arial"/>
                <a:cs typeface="Arial"/>
              </a:rPr>
              <a:t>Strengths &amp; Weaknesses</a:t>
            </a:r>
          </a:p>
        </p:txBody>
      </p:sp>
      <p:sp>
        <p:nvSpPr>
          <p:cNvPr id="25" name="Text Placeholder 24">
            <a:extLst>
              <a:ext uri="{FF2B5EF4-FFF2-40B4-BE49-F238E27FC236}">
                <a16:creationId xmlns:a16="http://schemas.microsoft.com/office/drawing/2014/main" id="{5C01FFBA-0125-5E4A-B96E-FEBD037D8983}"/>
              </a:ext>
            </a:extLst>
          </p:cNvPr>
          <p:cNvSpPr>
            <a:spLocks noGrp="1"/>
          </p:cNvSpPr>
          <p:nvPr>
            <p:ph type="body" sz="quarter" idx="13"/>
          </p:nvPr>
        </p:nvSpPr>
        <p:spPr>
          <a:xfrm>
            <a:off x="6336114" y="1621009"/>
            <a:ext cx="5666700" cy="4292600"/>
          </a:xfrm>
        </p:spPr>
        <p:txBody>
          <a:bodyPr vert="horz" lIns="91440" tIns="45720" rIns="91440" bIns="45720" rtlCol="0" anchor="t">
            <a:noAutofit/>
          </a:bodyPr>
          <a:lstStyle/>
          <a:p>
            <a:pPr marL="0" indent="0" algn="l">
              <a:lnSpc>
                <a:spcPct val="100000"/>
              </a:lnSpc>
              <a:buNone/>
            </a:pPr>
            <a:r>
              <a:rPr lang="en-US" sz="1000" b="1" dirty="0">
                <a:solidFill>
                  <a:schemeClr val="tx1">
                    <a:lumMod val="50000"/>
                  </a:schemeClr>
                </a:solidFill>
                <a:effectLst/>
              </a:rPr>
              <a:t>Strengths:</a:t>
            </a:r>
          </a:p>
          <a:p>
            <a:pPr>
              <a:lnSpc>
                <a:spcPct val="100000"/>
              </a:lnSpc>
            </a:pPr>
            <a:r>
              <a:rPr lang="en-US" sz="1000" dirty="0">
                <a:solidFill>
                  <a:schemeClr val="tx1">
                    <a:lumMod val="50000"/>
                  </a:schemeClr>
                </a:solidFill>
              </a:rPr>
              <a:t>Core5 identifies student risk levels, predicts future performance, alerts and recommends specific intervention, action plans, practice resources, empowering educators to focus on delivering just the right instruction at just the right time</a:t>
            </a:r>
          </a:p>
          <a:p>
            <a:pPr>
              <a:lnSpc>
                <a:spcPct val="100000"/>
              </a:lnSpc>
            </a:pPr>
            <a:r>
              <a:rPr lang="en-US" sz="1000" dirty="0">
                <a:solidFill>
                  <a:schemeClr val="tx1">
                    <a:lumMod val="50000"/>
                  </a:schemeClr>
                </a:solidFill>
              </a:rPr>
              <a:t>Ongoing and real-time data that doesn’t wait for a test or stop class time to take a knowledge check and deliver progress reports Assessment Without Testing (AWT) patent </a:t>
            </a:r>
          </a:p>
          <a:p>
            <a:pPr>
              <a:lnSpc>
                <a:spcPct val="100000"/>
              </a:lnSpc>
            </a:pPr>
            <a:r>
              <a:rPr lang="en-US" sz="1000" dirty="0">
                <a:solidFill>
                  <a:schemeClr val="tx1">
                    <a:lumMod val="50000"/>
                  </a:schemeClr>
                </a:solidFill>
                <a:effectLst/>
              </a:rPr>
              <a:t>Emphasi</a:t>
            </a:r>
            <a:r>
              <a:rPr lang="en-US" sz="1000" dirty="0">
                <a:solidFill>
                  <a:schemeClr val="tx1">
                    <a:lumMod val="50000"/>
                  </a:schemeClr>
                </a:solidFill>
              </a:rPr>
              <a:t>zes all abilities and diverse needs of students across intervention, core, and supplemental</a:t>
            </a:r>
          </a:p>
          <a:p>
            <a:pPr>
              <a:lnSpc>
                <a:spcPct val="100000"/>
              </a:lnSpc>
            </a:pPr>
            <a:r>
              <a:rPr lang="en-US" sz="1000" dirty="0">
                <a:solidFill>
                  <a:schemeClr val="tx1">
                    <a:lumMod val="50000"/>
                  </a:schemeClr>
                </a:solidFill>
              </a:rPr>
              <a:t>It offers personalized learning paths, targeted skill development, and progress tracking that is teacher led but supports student agency and growth mindset.</a:t>
            </a:r>
          </a:p>
          <a:p>
            <a:pPr>
              <a:lnSpc>
                <a:spcPct val="100000"/>
              </a:lnSpc>
            </a:pPr>
            <a:r>
              <a:rPr lang="en-US" sz="1000" dirty="0">
                <a:solidFill>
                  <a:schemeClr val="tx1">
                    <a:lumMod val="50000"/>
                  </a:schemeClr>
                </a:solidFill>
                <a:effectLst/>
              </a:rPr>
              <a:t>Research backed from </a:t>
            </a:r>
            <a:r>
              <a:rPr lang="en-US" sz="1000" dirty="0">
                <a:solidFill>
                  <a:schemeClr val="tx1">
                    <a:lumMod val="50000"/>
                  </a:schemeClr>
                </a:solidFill>
              </a:rPr>
              <a:t>National Center on Intensive Interventions (NCII) and </a:t>
            </a:r>
            <a:r>
              <a:rPr lang="en-US" sz="1000" dirty="0">
                <a:solidFill>
                  <a:schemeClr val="tx1">
                    <a:lumMod val="50000"/>
                  </a:schemeClr>
                </a:solidFill>
                <a:effectLst/>
              </a:rPr>
              <a:t>Evidence </a:t>
            </a:r>
            <a:r>
              <a:rPr lang="en-US" sz="1000" dirty="0">
                <a:solidFill>
                  <a:schemeClr val="tx1">
                    <a:lumMod val="50000"/>
                  </a:schemeClr>
                </a:solidFill>
              </a:rPr>
              <a:t>for ESSA</a:t>
            </a:r>
          </a:p>
          <a:p>
            <a:pPr marL="0" indent="0">
              <a:lnSpc>
                <a:spcPct val="100000"/>
              </a:lnSpc>
              <a:buNone/>
            </a:pPr>
            <a:r>
              <a:rPr lang="en-US" sz="1000" b="1" dirty="0">
                <a:solidFill>
                  <a:schemeClr val="tx1">
                    <a:lumMod val="50000"/>
                  </a:schemeClr>
                </a:solidFill>
                <a:effectLst/>
              </a:rPr>
              <a:t>Weaknesses:</a:t>
            </a:r>
          </a:p>
          <a:p>
            <a:pPr>
              <a:lnSpc>
                <a:spcPct val="100000"/>
              </a:lnSpc>
            </a:pPr>
            <a:r>
              <a:rPr lang="en-US" sz="1000" dirty="0">
                <a:solidFill>
                  <a:schemeClr val="tx1">
                    <a:lumMod val="50000"/>
                  </a:schemeClr>
                </a:solidFill>
                <a:effectLst/>
              </a:rPr>
              <a:t>90-100% accuracy needed to move to the next unit which can be annoying and frustrating to </a:t>
            </a:r>
            <a:r>
              <a:rPr lang="en-US" sz="1000" dirty="0">
                <a:solidFill>
                  <a:schemeClr val="tx1">
                    <a:lumMod val="50000"/>
                  </a:schemeClr>
                </a:solidFill>
              </a:rPr>
              <a:t>students, but doesn’t explain why they are wrong, it just makes the problem easier to solve until they get it wrong 3 times, then reveals the answer</a:t>
            </a:r>
          </a:p>
          <a:p>
            <a:pPr>
              <a:lnSpc>
                <a:spcPct val="100000"/>
              </a:lnSpc>
            </a:pPr>
            <a:r>
              <a:rPr lang="en-US" sz="1000" dirty="0">
                <a:solidFill>
                  <a:schemeClr val="tx1">
                    <a:lumMod val="50000"/>
                  </a:schemeClr>
                </a:solidFill>
              </a:rPr>
              <a:t>Standalone and independent practice. It is a plug and play resource and does not have content that a teacher can intentionally select or tie to their instruction</a:t>
            </a:r>
          </a:p>
          <a:p>
            <a:pPr>
              <a:lnSpc>
                <a:spcPct val="100000"/>
              </a:lnSpc>
            </a:pPr>
            <a:r>
              <a:rPr lang="en-US" sz="1000" dirty="0">
                <a:solidFill>
                  <a:schemeClr val="tx1">
                    <a:lumMod val="50000"/>
                  </a:schemeClr>
                </a:solidFill>
                <a:effectLst/>
              </a:rPr>
              <a:t>Super</a:t>
            </a:r>
            <a:r>
              <a:rPr lang="en-US" sz="1000" dirty="0">
                <a:solidFill>
                  <a:schemeClr val="tx1">
                    <a:lumMod val="50000"/>
                  </a:schemeClr>
                </a:solidFill>
              </a:rPr>
              <a:t>vision and monitoring of students taking the auto placement is recommended, which can be difficult for teachers to monitor across classes</a:t>
            </a:r>
          </a:p>
          <a:p>
            <a:pPr>
              <a:lnSpc>
                <a:spcPct val="100000"/>
              </a:lnSpc>
            </a:pPr>
            <a:r>
              <a:rPr lang="en-US" sz="1000" dirty="0">
                <a:solidFill>
                  <a:schemeClr val="tx1">
                    <a:lumMod val="50000"/>
                  </a:schemeClr>
                </a:solidFill>
              </a:rPr>
              <a:t>Not possible to bring Lexia into lesson plans aside from dedicating independent time for Lexia</a:t>
            </a:r>
            <a:endParaRPr lang="en-US" sz="1000" b="1" dirty="0">
              <a:solidFill>
                <a:schemeClr val="tx1">
                  <a:lumMod val="50000"/>
                </a:schemeClr>
              </a:solidFill>
              <a:effectLst/>
            </a:endParaRPr>
          </a:p>
        </p:txBody>
      </p:sp>
    </p:spTree>
    <p:extLst>
      <p:ext uri="{BB962C8B-B14F-4D97-AF65-F5344CB8AC3E}">
        <p14:creationId xmlns:p14="http://schemas.microsoft.com/office/powerpoint/2010/main" val="1079886978"/>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CBE99C31-4A17-E345-84C9-32D9B507E129}"/>
              </a:ext>
              <a:ext uri="{C183D7F6-B498-43B3-948B-1728B52AA6E4}">
                <adec:decorative xmlns:adec="http://schemas.microsoft.com/office/drawing/2017/decorative" val="1"/>
              </a:ext>
            </a:extLst>
          </p:cNvPr>
          <p:cNvSpPr>
            <a:spLocks noGrp="1"/>
          </p:cNvSpPr>
          <p:nvPr>
            <p:ph type="ftr" sz="quarter" idx="19"/>
          </p:nvPr>
        </p:nvSpPr>
        <p:spPr>
          <a:xfrm>
            <a:off x="682672" y="202497"/>
            <a:ext cx="4114800" cy="331932"/>
          </a:xfrm>
        </p:spPr>
        <p:txBody>
          <a:bodyPr/>
          <a:lstStyle/>
          <a:p>
            <a:r>
              <a:rPr lang="en-US">
                <a:latin typeface="Arial"/>
                <a:cs typeface="Arial"/>
              </a:rPr>
              <a:t>Lexia Competitive</a:t>
            </a:r>
            <a:r>
              <a:rPr lang="en-US" sz="1200">
                <a:latin typeface="Arial"/>
                <a:cs typeface="Arial"/>
              </a:rPr>
              <a:t> Analysis</a:t>
            </a:r>
            <a:endParaRPr lang="en-US">
              <a:latin typeface="Arial"/>
              <a:cs typeface="Arial"/>
            </a:endParaRPr>
          </a:p>
        </p:txBody>
      </p:sp>
      <p:sp>
        <p:nvSpPr>
          <p:cNvPr id="11" name="Text Placeholder 10">
            <a:extLst>
              <a:ext uri="{FF2B5EF4-FFF2-40B4-BE49-F238E27FC236}">
                <a16:creationId xmlns:a16="http://schemas.microsoft.com/office/drawing/2014/main" id="{4593A17A-AEDC-5E44-B4FB-A8B399EA20FA}"/>
              </a:ext>
              <a:ext uri="{C183D7F6-B498-43B3-948B-1728B52AA6E4}">
                <adec:decorative xmlns:adec="http://schemas.microsoft.com/office/drawing/2017/decorative" val="1"/>
              </a:ext>
            </a:extLst>
          </p:cNvPr>
          <p:cNvSpPr>
            <a:spLocks noGrp="1"/>
          </p:cNvSpPr>
          <p:nvPr>
            <p:ph type="body" sz="quarter" idx="17"/>
          </p:nvPr>
        </p:nvSpPr>
        <p:spPr/>
        <p:txBody>
          <a:bodyPr/>
          <a:lstStyle/>
          <a:p>
            <a:endParaRPr lang="en-US"/>
          </a:p>
        </p:txBody>
      </p:sp>
      <p:sp>
        <p:nvSpPr>
          <p:cNvPr id="5" name="Title 4">
            <a:extLst>
              <a:ext uri="{FF2B5EF4-FFF2-40B4-BE49-F238E27FC236}">
                <a16:creationId xmlns:a16="http://schemas.microsoft.com/office/drawing/2014/main" id="{6FB64C8D-EDE1-1041-9544-17EBE4DB3616}"/>
              </a:ext>
            </a:extLst>
          </p:cNvPr>
          <p:cNvSpPr>
            <a:spLocks noGrp="1"/>
          </p:cNvSpPr>
          <p:nvPr>
            <p:ph type="title"/>
          </p:nvPr>
        </p:nvSpPr>
        <p:spPr>
          <a:xfrm>
            <a:off x="154045" y="891839"/>
            <a:ext cx="4297803" cy="599716"/>
          </a:xfrm>
        </p:spPr>
        <p:txBody>
          <a:bodyPr>
            <a:normAutofit/>
          </a:bodyPr>
          <a:lstStyle/>
          <a:p>
            <a:r>
              <a:rPr lang="en-US" dirty="0">
                <a:latin typeface="Arial"/>
                <a:cs typeface="Arial"/>
              </a:rPr>
              <a:t>Lexia </a:t>
            </a:r>
            <a:r>
              <a:rPr lang="en-US" dirty="0" err="1">
                <a:latin typeface="Arial"/>
                <a:cs typeface="Arial"/>
              </a:rPr>
              <a:t>PowerUP</a:t>
            </a:r>
            <a:r>
              <a:rPr lang="en-US" dirty="0">
                <a:latin typeface="Arial"/>
                <a:cs typeface="Arial"/>
              </a:rPr>
              <a:t> Literacy </a:t>
            </a:r>
          </a:p>
        </p:txBody>
      </p:sp>
      <p:sp>
        <p:nvSpPr>
          <p:cNvPr id="23" name="Text Placeholder 22">
            <a:extLst>
              <a:ext uri="{FF2B5EF4-FFF2-40B4-BE49-F238E27FC236}">
                <a16:creationId xmlns:a16="http://schemas.microsoft.com/office/drawing/2014/main" id="{1A3F60FD-66C4-9F4F-9274-A9EA297A5C45}"/>
              </a:ext>
            </a:extLst>
          </p:cNvPr>
          <p:cNvSpPr>
            <a:spLocks noGrp="1"/>
          </p:cNvSpPr>
          <p:nvPr>
            <p:ph type="body" sz="quarter" idx="11"/>
          </p:nvPr>
        </p:nvSpPr>
        <p:spPr>
          <a:xfrm>
            <a:off x="229489" y="1689044"/>
            <a:ext cx="5719365" cy="4292600"/>
          </a:xfrm>
        </p:spPr>
        <p:txBody>
          <a:bodyPr vert="horz" lIns="91440" tIns="45720" rIns="91440" bIns="45720" rtlCol="0" anchor="t">
            <a:noAutofit/>
          </a:bodyPr>
          <a:lstStyle/>
          <a:p>
            <a:pPr marL="0" indent="0" fontAlgn="ctr">
              <a:lnSpc>
                <a:spcPct val="150000"/>
              </a:lnSpc>
              <a:spcBef>
                <a:spcPts val="0"/>
              </a:spcBef>
              <a:buNone/>
            </a:pPr>
            <a:r>
              <a:rPr lang="en-US" sz="950" b="1" i="0" u="none" strike="noStrike" dirty="0">
                <a:effectLst/>
                <a:latin typeface="Arial"/>
                <a:cs typeface="Arial"/>
              </a:rPr>
              <a:t>The basics:</a:t>
            </a:r>
            <a:r>
              <a:rPr lang="en-US" sz="950" b="1" dirty="0">
                <a:latin typeface="Arial"/>
                <a:cs typeface="Arial"/>
              </a:rPr>
              <a:t> </a:t>
            </a:r>
            <a:endParaRPr lang="en-US" sz="950" b="1" i="0" u="none" strike="noStrike">
              <a:effectLst/>
            </a:endParaRPr>
          </a:p>
          <a:p>
            <a:pPr fontAlgn="ctr">
              <a:lnSpc>
                <a:spcPct val="150000"/>
              </a:lnSpc>
              <a:spcBef>
                <a:spcPts val="0"/>
              </a:spcBef>
            </a:pPr>
            <a:r>
              <a:rPr lang="en-US" sz="950" dirty="0">
                <a:latin typeface="Arial"/>
                <a:cs typeface="Arial"/>
              </a:rPr>
              <a:t>6-12, focuses on advancing literacy skills by addressing areas like comprehension, vocabulary, grammar, and writing, who are at risk of not meeting college and career ready standards</a:t>
            </a:r>
          </a:p>
          <a:p>
            <a:pPr fontAlgn="ctr">
              <a:lnSpc>
                <a:spcPct val="150000"/>
              </a:lnSpc>
              <a:spcBef>
                <a:spcPts val="0"/>
              </a:spcBef>
            </a:pPr>
            <a:r>
              <a:rPr lang="en-US" sz="950" dirty="0">
                <a:latin typeface="Arial"/>
                <a:cs typeface="Arial"/>
              </a:rPr>
              <a:t>100 high interest and authentic texts including multimedia, poetry, informational, drama, and narrative </a:t>
            </a:r>
            <a:endParaRPr lang="en-US" sz="950"/>
          </a:p>
          <a:p>
            <a:pPr fontAlgn="ctr">
              <a:lnSpc>
                <a:spcPct val="150000"/>
              </a:lnSpc>
              <a:spcBef>
                <a:spcPts val="0"/>
              </a:spcBef>
            </a:pPr>
            <a:r>
              <a:rPr lang="en-US" sz="950" dirty="0">
                <a:latin typeface="Arial"/>
                <a:cs typeface="Arial"/>
              </a:rPr>
              <a:t>Works on the Science of Reading framework: Word recognition (Word Study) X Academic language (grammar) = Reading Comprehension</a:t>
            </a:r>
          </a:p>
          <a:p>
            <a:pPr marL="0" indent="0" fontAlgn="ctr">
              <a:lnSpc>
                <a:spcPct val="150000"/>
              </a:lnSpc>
              <a:spcBef>
                <a:spcPts val="0"/>
              </a:spcBef>
              <a:buNone/>
            </a:pPr>
            <a:endParaRPr lang="en-US" sz="950" b="1" i="0" u="none" strike="noStrike" dirty="0">
              <a:effectLst/>
              <a:latin typeface="Arial"/>
              <a:cs typeface="Arial"/>
            </a:endParaRPr>
          </a:p>
          <a:p>
            <a:pPr marL="0" indent="0" fontAlgn="ctr">
              <a:lnSpc>
                <a:spcPct val="150000"/>
              </a:lnSpc>
              <a:spcBef>
                <a:spcPts val="0"/>
              </a:spcBef>
              <a:buNone/>
            </a:pPr>
            <a:r>
              <a:rPr lang="en-US" sz="950" b="1" i="0" u="none" strike="noStrike" dirty="0">
                <a:effectLst/>
                <a:latin typeface="Arial"/>
                <a:cs typeface="Arial"/>
              </a:rPr>
              <a:t>Pricing:</a:t>
            </a:r>
            <a:r>
              <a:rPr lang="en-US" sz="950" b="1" dirty="0">
                <a:latin typeface="Arial"/>
                <a:cs typeface="Arial"/>
              </a:rPr>
              <a:t> </a:t>
            </a:r>
            <a:r>
              <a:rPr lang="en-US" sz="950" dirty="0">
                <a:latin typeface="Arial"/>
                <a:cs typeface="Arial"/>
              </a:rPr>
              <a:t>$175 for one year subscription for the first student and each student after that is $110 for a full 12-month license. A trial version is not available, however all programs come with a 72-hour money back guarantee. </a:t>
            </a:r>
            <a:endParaRPr lang="en-US" sz="950" i="0" u="none" strike="noStrike">
              <a:effectLst/>
            </a:endParaRPr>
          </a:p>
          <a:p>
            <a:pPr marL="0" indent="0">
              <a:lnSpc>
                <a:spcPct val="150000"/>
              </a:lnSpc>
              <a:spcBef>
                <a:spcPts val="0"/>
              </a:spcBef>
              <a:buNone/>
            </a:pPr>
            <a:endParaRPr lang="en-US" sz="950" dirty="0">
              <a:latin typeface="Arial"/>
              <a:cs typeface="Arial"/>
            </a:endParaRPr>
          </a:p>
          <a:p>
            <a:pPr marL="0" indent="0" fontAlgn="ctr">
              <a:lnSpc>
                <a:spcPct val="150000"/>
              </a:lnSpc>
              <a:spcBef>
                <a:spcPts val="0"/>
              </a:spcBef>
              <a:buNone/>
            </a:pPr>
            <a:r>
              <a:rPr lang="en-US" sz="950" b="1" dirty="0">
                <a:latin typeface="Arial"/>
                <a:cs typeface="Arial"/>
              </a:rPr>
              <a:t>Why A3K Literacy and Actively Learn are better: </a:t>
            </a:r>
            <a:endParaRPr lang="en-US" sz="950" b="1"/>
          </a:p>
          <a:p>
            <a:pPr fontAlgn="ctr">
              <a:lnSpc>
                <a:spcPct val="150000"/>
              </a:lnSpc>
              <a:spcBef>
                <a:spcPts val="0"/>
              </a:spcBef>
            </a:pPr>
            <a:r>
              <a:rPr lang="en-US" sz="950" dirty="0">
                <a:latin typeface="Arial"/>
                <a:cs typeface="Arial"/>
              </a:rPr>
              <a:t>We have AL and A3K which can be used for whole group instruction tied to a skill, standard, or theme; or linked to core instruction</a:t>
            </a:r>
          </a:p>
          <a:p>
            <a:pPr fontAlgn="ctr">
              <a:lnSpc>
                <a:spcPct val="150000"/>
              </a:lnSpc>
              <a:spcBef>
                <a:spcPts val="0"/>
              </a:spcBef>
            </a:pPr>
            <a:r>
              <a:rPr lang="en-US" sz="950" dirty="0">
                <a:latin typeface="Arial"/>
                <a:cs typeface="Arial"/>
              </a:rPr>
              <a:t>A3K is focused on accelerating students in literacy, while Lexia is more focused on intervention and filling skill gaps</a:t>
            </a:r>
          </a:p>
          <a:p>
            <a:pPr fontAlgn="ctr">
              <a:lnSpc>
                <a:spcPct val="150000"/>
              </a:lnSpc>
              <a:spcBef>
                <a:spcPts val="0"/>
              </a:spcBef>
            </a:pPr>
            <a:r>
              <a:rPr lang="en-US" sz="950" dirty="0">
                <a:latin typeface="Arial"/>
                <a:cs typeface="Arial"/>
              </a:rPr>
              <a:t>A3K has texts across relevant content areas in science, history, pop culture, and more that is updated with new articles and content weekly that is interesting and engaging to students</a:t>
            </a:r>
          </a:p>
          <a:p>
            <a:pPr fontAlgn="ctr">
              <a:lnSpc>
                <a:spcPct val="150000"/>
              </a:lnSpc>
              <a:spcBef>
                <a:spcPts val="0"/>
              </a:spcBef>
            </a:pPr>
            <a:r>
              <a:rPr lang="en-US" sz="950" dirty="0">
                <a:latin typeface="Arial"/>
                <a:cs typeface="Arial"/>
              </a:rPr>
              <a:t>In A3K teachers could have a mini-lesson or summary, practice together on the smartboard, and then students can work on an article tied to that skill while reading at their ZPD</a:t>
            </a:r>
          </a:p>
          <a:p>
            <a:pPr fontAlgn="ctr">
              <a:lnSpc>
                <a:spcPct val="150000"/>
              </a:lnSpc>
              <a:spcBef>
                <a:spcPts val="0"/>
              </a:spcBef>
            </a:pPr>
            <a:r>
              <a:rPr lang="en-US" sz="950" i="0" u="none" strike="noStrike" dirty="0">
                <a:effectLst/>
                <a:latin typeface="Arial"/>
                <a:cs typeface="Arial"/>
              </a:rPr>
              <a:t>Lexia is a s</a:t>
            </a:r>
            <a:r>
              <a:rPr lang="en-US" sz="950" dirty="0">
                <a:latin typeface="Arial"/>
                <a:cs typeface="Arial"/>
              </a:rPr>
              <a:t>tandalone, independent practice, it is </a:t>
            </a:r>
            <a:r>
              <a:rPr lang="en-US" sz="950" i="0" u="none" strike="noStrike" dirty="0">
                <a:effectLst/>
                <a:latin typeface="Arial"/>
                <a:cs typeface="Arial"/>
              </a:rPr>
              <a:t>a plug and play resource and does not have content that a teacher can intentionally select or tie to their instruction</a:t>
            </a:r>
          </a:p>
          <a:p>
            <a:pPr fontAlgn="ctr">
              <a:spcBef>
                <a:spcPts val="0"/>
              </a:spcBef>
            </a:pPr>
            <a:endParaRPr lang="en-US" sz="1100" dirty="0"/>
          </a:p>
        </p:txBody>
      </p:sp>
      <p:sp>
        <p:nvSpPr>
          <p:cNvPr id="10" name="Text Placeholder 9">
            <a:extLst>
              <a:ext uri="{FF2B5EF4-FFF2-40B4-BE49-F238E27FC236}">
                <a16:creationId xmlns:a16="http://schemas.microsoft.com/office/drawing/2014/main" id="{E6FB696F-1CA7-A446-B5C6-AB9D616B09FA}"/>
              </a:ext>
            </a:extLst>
          </p:cNvPr>
          <p:cNvSpPr>
            <a:spLocks noGrp="1"/>
          </p:cNvSpPr>
          <p:nvPr>
            <p:ph type="body" sz="quarter" idx="12"/>
          </p:nvPr>
        </p:nvSpPr>
        <p:spPr>
          <a:xfrm>
            <a:off x="6252031" y="891839"/>
            <a:ext cx="4849317" cy="523220"/>
          </a:xfrm>
        </p:spPr>
        <p:txBody>
          <a:bodyPr vert="horz" lIns="91440" tIns="45720" rIns="91440" bIns="45720" rtlCol="0" anchor="t">
            <a:noAutofit/>
          </a:bodyPr>
          <a:lstStyle/>
          <a:p>
            <a:r>
              <a:rPr lang="en-US" sz="2200" dirty="0">
                <a:latin typeface="Arial"/>
                <a:cs typeface="Arial"/>
              </a:rPr>
              <a:t>Strengths &amp; Weaknesses</a:t>
            </a:r>
          </a:p>
        </p:txBody>
      </p:sp>
      <p:sp>
        <p:nvSpPr>
          <p:cNvPr id="25" name="Text Placeholder 24">
            <a:extLst>
              <a:ext uri="{FF2B5EF4-FFF2-40B4-BE49-F238E27FC236}">
                <a16:creationId xmlns:a16="http://schemas.microsoft.com/office/drawing/2014/main" id="{5C01FFBA-0125-5E4A-B96E-FEBD037D8983}"/>
              </a:ext>
            </a:extLst>
          </p:cNvPr>
          <p:cNvSpPr>
            <a:spLocks noGrp="1"/>
          </p:cNvSpPr>
          <p:nvPr>
            <p:ph type="body" sz="quarter" idx="13"/>
          </p:nvPr>
        </p:nvSpPr>
        <p:spPr>
          <a:xfrm>
            <a:off x="6252031" y="1491555"/>
            <a:ext cx="5785924" cy="4292600"/>
          </a:xfrm>
        </p:spPr>
        <p:txBody>
          <a:bodyPr vert="horz" lIns="91440" tIns="45720" rIns="91440" bIns="45720" rtlCol="0" anchor="t">
            <a:noAutofit/>
          </a:bodyPr>
          <a:lstStyle/>
          <a:p>
            <a:pPr marL="0" indent="0" rtl="0" fontAlgn="ctr">
              <a:lnSpc>
                <a:spcPct val="150000"/>
              </a:lnSpc>
              <a:spcBef>
                <a:spcPts val="0"/>
              </a:spcBef>
              <a:spcAft>
                <a:spcPts val="0"/>
              </a:spcAft>
              <a:buNone/>
            </a:pPr>
            <a:r>
              <a:rPr lang="en-US" sz="900" b="1" dirty="0">
                <a:solidFill>
                  <a:schemeClr val="tx1">
                    <a:lumMod val="50000"/>
                  </a:schemeClr>
                </a:solidFill>
              </a:rPr>
              <a:t>Strengths:</a:t>
            </a:r>
          </a:p>
          <a:p>
            <a:pPr fontAlgn="ctr">
              <a:lnSpc>
                <a:spcPct val="150000"/>
              </a:lnSpc>
              <a:spcBef>
                <a:spcPts val="0"/>
              </a:spcBef>
            </a:pPr>
            <a:r>
              <a:rPr lang="en-US" sz="900" i="0" u="none" strike="noStrike" dirty="0">
                <a:solidFill>
                  <a:schemeClr val="tx1">
                    <a:lumMod val="50000"/>
                  </a:schemeClr>
                </a:solidFill>
                <a:effectLst/>
              </a:rPr>
              <a:t>Students set and manage goals themselves, with gives students agency over their own learning</a:t>
            </a:r>
          </a:p>
          <a:p>
            <a:pPr fontAlgn="ctr">
              <a:lnSpc>
                <a:spcPct val="150000"/>
              </a:lnSpc>
              <a:spcBef>
                <a:spcPts val="0"/>
              </a:spcBef>
            </a:pPr>
            <a:r>
              <a:rPr lang="en-US" sz="900" dirty="0">
                <a:solidFill>
                  <a:schemeClr val="tx1">
                    <a:lumMod val="50000"/>
                  </a:schemeClr>
                </a:solidFill>
              </a:rPr>
              <a:t>It offers personalized learning paths, targeted skill development, and progress tracking that is teacher led through real-time data, but supports student agency and growth mindset</a:t>
            </a:r>
          </a:p>
          <a:p>
            <a:pPr fontAlgn="ctr">
              <a:lnSpc>
                <a:spcPct val="150000"/>
              </a:lnSpc>
              <a:spcBef>
                <a:spcPts val="0"/>
              </a:spcBef>
            </a:pPr>
            <a:r>
              <a:rPr lang="en-US" sz="900" dirty="0">
                <a:solidFill>
                  <a:schemeClr val="tx1">
                    <a:lumMod val="50000"/>
                  </a:schemeClr>
                </a:solidFill>
              </a:rPr>
              <a:t>Informational videos in platform are entertaining and helpful with age-appropriate songs, artwork, and humor (</a:t>
            </a:r>
            <a:r>
              <a:rPr lang="en-US" sz="900" i="0" u="none" strike="noStrike" dirty="0">
                <a:solidFill>
                  <a:schemeClr val="tx1">
                    <a:lumMod val="50000"/>
                  </a:schemeClr>
                </a:solidFill>
                <a:effectLst/>
              </a:rPr>
              <a:t>Recognizes the change between PK-5 and 6-12)</a:t>
            </a:r>
            <a:endParaRPr lang="en-US" sz="900" dirty="0">
              <a:solidFill>
                <a:schemeClr val="tx1">
                  <a:lumMod val="50000"/>
                </a:schemeClr>
              </a:solidFill>
            </a:endParaRPr>
          </a:p>
          <a:p>
            <a:pPr fontAlgn="ctr">
              <a:lnSpc>
                <a:spcPct val="150000"/>
              </a:lnSpc>
              <a:spcBef>
                <a:spcPts val="0"/>
              </a:spcBef>
            </a:pPr>
            <a:r>
              <a:rPr lang="en-US" sz="900" i="0" u="none" strike="noStrike" dirty="0">
                <a:solidFill>
                  <a:schemeClr val="tx1">
                    <a:lumMod val="50000"/>
                  </a:schemeClr>
                </a:solidFill>
                <a:effectLst/>
              </a:rPr>
              <a:t>Teacher dashboard in </a:t>
            </a:r>
            <a:r>
              <a:rPr lang="en-US" sz="900" i="0" u="none" strike="noStrike" dirty="0" err="1">
                <a:solidFill>
                  <a:schemeClr val="tx1">
                    <a:lumMod val="50000"/>
                  </a:schemeClr>
                </a:solidFill>
                <a:effectLst/>
              </a:rPr>
              <a:t>MyLexia</a:t>
            </a:r>
            <a:r>
              <a:rPr lang="en-US" sz="900" i="0" u="none" strike="noStrike" dirty="0">
                <a:solidFill>
                  <a:schemeClr val="tx1">
                    <a:lumMod val="50000"/>
                  </a:schemeClr>
                </a:solidFill>
                <a:effectLst/>
              </a:rPr>
              <a:t> breaks down in real time the action plan, which students need more time in the platform, progress reports, which students need teache</a:t>
            </a:r>
            <a:r>
              <a:rPr lang="en-US" sz="900" dirty="0">
                <a:solidFill>
                  <a:schemeClr val="tx1">
                    <a:lumMod val="50000"/>
                  </a:schemeClr>
                </a:solidFill>
              </a:rPr>
              <a:t>r intervention, and which students are ready for additional practice and that doesn’t stop class time to take a knowledge check with Assessment Without Testing (AWT) patented model</a:t>
            </a:r>
            <a:endParaRPr lang="en-US" sz="900" i="0" u="none" strike="noStrike" dirty="0">
              <a:solidFill>
                <a:schemeClr val="tx1">
                  <a:lumMod val="50000"/>
                </a:schemeClr>
              </a:solidFill>
              <a:effectLst/>
            </a:endParaRPr>
          </a:p>
          <a:p>
            <a:pPr marL="0" indent="0" rtl="0" fontAlgn="ctr">
              <a:lnSpc>
                <a:spcPct val="150000"/>
              </a:lnSpc>
              <a:spcBef>
                <a:spcPts val="0"/>
              </a:spcBef>
              <a:spcAft>
                <a:spcPts val="0"/>
              </a:spcAft>
              <a:buNone/>
            </a:pPr>
            <a:r>
              <a:rPr lang="en-US" sz="900" b="1" dirty="0">
                <a:solidFill>
                  <a:schemeClr val="tx1">
                    <a:lumMod val="50000"/>
                  </a:schemeClr>
                </a:solidFill>
              </a:rPr>
              <a:t>Weaknesses:</a:t>
            </a:r>
          </a:p>
          <a:p>
            <a:pPr fontAlgn="ctr">
              <a:lnSpc>
                <a:spcPct val="150000"/>
              </a:lnSpc>
              <a:spcBef>
                <a:spcPts val="0"/>
              </a:spcBef>
            </a:pPr>
            <a:r>
              <a:rPr lang="en-US" sz="900" dirty="0">
                <a:solidFill>
                  <a:schemeClr val="tx1">
                    <a:lumMod val="50000"/>
                  </a:schemeClr>
                </a:solidFill>
              </a:rPr>
              <a:t>They have limited scope of content variety, they do not have texts across relevant and diverse content, so students might not be as engaged because it might not cover the diverse interests and learning preferences of all students</a:t>
            </a:r>
          </a:p>
          <a:p>
            <a:pPr fontAlgn="ctr">
              <a:lnSpc>
                <a:spcPct val="150000"/>
              </a:lnSpc>
              <a:spcBef>
                <a:spcPts val="0"/>
              </a:spcBef>
            </a:pPr>
            <a:r>
              <a:rPr lang="en-US" sz="900" dirty="0">
                <a:solidFill>
                  <a:schemeClr val="tx1">
                    <a:lumMod val="50000"/>
                  </a:schemeClr>
                </a:solidFill>
              </a:rPr>
              <a:t>The focus on more complex and advanced reading skills can be challenging for struggling readers and might make it less suitable for students who are still working on mastering foundational skills and could be overly complex for them</a:t>
            </a:r>
          </a:p>
          <a:p>
            <a:pPr fontAlgn="ctr">
              <a:lnSpc>
                <a:spcPct val="150000"/>
              </a:lnSpc>
              <a:spcBef>
                <a:spcPts val="0"/>
              </a:spcBef>
            </a:pPr>
            <a:r>
              <a:rPr lang="en-US" sz="900" dirty="0">
                <a:solidFill>
                  <a:schemeClr val="tx1">
                    <a:lumMod val="50000"/>
                  </a:schemeClr>
                </a:solidFill>
              </a:rPr>
              <a:t>Gamified elements can lead to superficial and individual engagement, not collaboration and in class relationships, where students focus more on completing tasks for rewards rather than deeply understanding and discussing the content, this could impact the development of comprehension and critical thinking skills and makes it hard to incorporate into other forms of classroom learning without “doing Lexia”</a:t>
            </a:r>
          </a:p>
          <a:p>
            <a:pPr fontAlgn="ctr">
              <a:lnSpc>
                <a:spcPct val="150000"/>
              </a:lnSpc>
              <a:spcBef>
                <a:spcPts val="0"/>
              </a:spcBef>
            </a:pPr>
            <a:r>
              <a:rPr lang="en-US" sz="900" dirty="0">
                <a:solidFill>
                  <a:schemeClr val="tx1">
                    <a:lumMod val="50000"/>
                  </a:schemeClr>
                </a:solidFill>
              </a:rPr>
              <a:t>Strong focus on advanced reading skills might lead to neglecting other important aspects of literacy, such as writing, communication, and broader language skills</a:t>
            </a:r>
            <a:endParaRPr lang="en-US" sz="900" b="1" i="0" u="none" strike="noStrike" dirty="0">
              <a:effectLst/>
            </a:endParaRPr>
          </a:p>
        </p:txBody>
      </p:sp>
    </p:spTree>
    <p:extLst>
      <p:ext uri="{BB962C8B-B14F-4D97-AF65-F5344CB8AC3E}">
        <p14:creationId xmlns:p14="http://schemas.microsoft.com/office/powerpoint/2010/main" val="3518076928"/>
      </p:ext>
    </p:extLst>
  </p:cSld>
  <p:clrMapOvr>
    <a:masterClrMapping/>
  </p:clrMapOvr>
</p:sld>
</file>

<file path=ppt/theme/theme1.xml><?xml version="1.0" encoding="utf-8"?>
<a:theme xmlns:a="http://schemas.openxmlformats.org/drawingml/2006/main" name="Cover Slides">
  <a:themeElements>
    <a:clrScheme name="Custom 3">
      <a:dk1>
        <a:srgbClr val="333333"/>
      </a:dk1>
      <a:lt1>
        <a:srgbClr val="FFFFFF"/>
      </a:lt1>
      <a:dk2>
        <a:srgbClr val="06235B"/>
      </a:dk2>
      <a:lt2>
        <a:srgbClr val="E5E5E5"/>
      </a:lt2>
      <a:accent1>
        <a:srgbClr val="E21A23"/>
      </a:accent1>
      <a:accent2>
        <a:srgbClr val="FFE7E7"/>
      </a:accent2>
      <a:accent3>
        <a:srgbClr val="440B7F"/>
      </a:accent3>
      <a:accent4>
        <a:srgbClr val="E3B9FC"/>
      </a:accent4>
      <a:accent5>
        <a:srgbClr val="800E14"/>
      </a:accent5>
      <a:accent6>
        <a:srgbClr val="D9E5FC"/>
      </a:accent6>
      <a:hlink>
        <a:srgbClr val="666666"/>
      </a:hlink>
      <a:folHlink>
        <a:srgbClr val="33333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EA1134C0-3807-4248-887F-6B5AAF2C3114}" vid="{8261D3AF-6852-2243-ABF6-FADA038919A9}"/>
    </a:ext>
  </a:extLst>
</a:theme>
</file>

<file path=ppt/theme/theme2.xml><?xml version="1.0" encoding="utf-8"?>
<a:theme xmlns:a="http://schemas.openxmlformats.org/drawingml/2006/main" name="1_Cover Slides">
  <a:themeElements>
    <a:clrScheme name="Custom 1">
      <a:dk1>
        <a:srgbClr val="333333"/>
      </a:dk1>
      <a:lt1>
        <a:srgbClr val="FFFFFF"/>
      </a:lt1>
      <a:dk2>
        <a:srgbClr val="06235B"/>
      </a:dk2>
      <a:lt2>
        <a:srgbClr val="666666"/>
      </a:lt2>
      <a:accent1>
        <a:srgbClr val="E21A23"/>
      </a:accent1>
      <a:accent2>
        <a:srgbClr val="FFE7E7"/>
      </a:accent2>
      <a:accent3>
        <a:srgbClr val="440B7F"/>
      </a:accent3>
      <a:accent4>
        <a:srgbClr val="E3B9FC"/>
      </a:accent4>
      <a:accent5>
        <a:srgbClr val="06235B"/>
      </a:accent5>
      <a:accent6>
        <a:srgbClr val="D9E5FC"/>
      </a:accent6>
      <a:hlink>
        <a:srgbClr val="666666"/>
      </a:hlink>
      <a:folHlink>
        <a:srgbClr val="33333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EA1134C0-3807-4248-887F-6B5AAF2C3114}" vid="{EA385D6B-4EF4-6D42-BF9E-44CCC2462BC8}"/>
    </a:ext>
  </a:extLst>
</a:theme>
</file>

<file path=ppt/theme/theme3.xml><?xml version="1.0" encoding="utf-8"?>
<a:theme xmlns:a="http://schemas.openxmlformats.org/drawingml/2006/main" name="Master Slide White Header">
  <a:themeElements>
    <a:clrScheme name="Custom 5">
      <a:dk1>
        <a:srgbClr val="333333"/>
      </a:dk1>
      <a:lt1>
        <a:srgbClr val="FFFFFF"/>
      </a:lt1>
      <a:dk2>
        <a:srgbClr val="06235B"/>
      </a:dk2>
      <a:lt2>
        <a:srgbClr val="E5E5E5"/>
      </a:lt2>
      <a:accent1>
        <a:srgbClr val="E21A23"/>
      </a:accent1>
      <a:accent2>
        <a:srgbClr val="FFE7E7"/>
      </a:accent2>
      <a:accent3>
        <a:srgbClr val="440B7F"/>
      </a:accent3>
      <a:accent4>
        <a:srgbClr val="E3B9FC"/>
      </a:accent4>
      <a:accent5>
        <a:srgbClr val="800E14"/>
      </a:accent5>
      <a:accent6>
        <a:srgbClr val="D9E5FC"/>
      </a:accent6>
      <a:hlink>
        <a:srgbClr val="666666"/>
      </a:hlink>
      <a:folHlink>
        <a:srgbClr val="33333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EA1134C0-3807-4248-887F-6B5AAF2C3114}" vid="{085A0D93-95E2-C248-A4D4-E7E889F5F725}"/>
    </a:ext>
  </a:extLst>
</a:theme>
</file>

<file path=ppt/theme/theme4.xml><?xml version="1.0" encoding="utf-8"?>
<a:theme xmlns:a="http://schemas.openxmlformats.org/drawingml/2006/main" name="Master Slide Gray Header">
  <a:themeElements>
    <a:clrScheme name="Custom 2">
      <a:dk1>
        <a:srgbClr val="333333"/>
      </a:dk1>
      <a:lt1>
        <a:srgbClr val="FFFFFF"/>
      </a:lt1>
      <a:dk2>
        <a:srgbClr val="06235B"/>
      </a:dk2>
      <a:lt2>
        <a:srgbClr val="666666"/>
      </a:lt2>
      <a:accent1>
        <a:srgbClr val="E21A23"/>
      </a:accent1>
      <a:accent2>
        <a:srgbClr val="FFE7E7"/>
      </a:accent2>
      <a:accent3>
        <a:srgbClr val="440B7F"/>
      </a:accent3>
      <a:accent4>
        <a:srgbClr val="E3B9FC"/>
      </a:accent4>
      <a:accent5>
        <a:srgbClr val="06235B"/>
      </a:accent5>
      <a:accent6>
        <a:srgbClr val="D9E5FC"/>
      </a:accent6>
      <a:hlink>
        <a:srgbClr val="666666"/>
      </a:hlink>
      <a:folHlink>
        <a:srgbClr val="3333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EA1134C0-3807-4248-887F-6B5AAF2C3114}" vid="{99DB0A0A-A216-0F41-8CD3-8F8FC6E75EC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27D1060D41734FA66F881F2ABC48F6" ma:contentTypeVersion="16" ma:contentTypeDescription="Create a new document." ma:contentTypeScope="" ma:versionID="942e668c532cfb77f01af70ff2d96326">
  <xsd:schema xmlns:xsd="http://www.w3.org/2001/XMLSchema" xmlns:xs="http://www.w3.org/2001/XMLSchema" xmlns:p="http://schemas.microsoft.com/office/2006/metadata/properties" xmlns:ns2="e98b4678-e5f3-4615-b0b8-c2c0dc05eb05" xmlns:ns3="18a211f0-3948-451d-a1d5-ef0fca2b39e8" targetNamespace="http://schemas.microsoft.com/office/2006/metadata/properties" ma:root="true" ma:fieldsID="a7d8180b95fa213a18e4fc114955af1d" ns2:_="" ns3:_="">
    <xsd:import namespace="e98b4678-e5f3-4615-b0b8-c2c0dc05eb05"/>
    <xsd:import namespace="18a211f0-3948-451d-a1d5-ef0fca2b39e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8b4678-e5f3-4615-b0b8-c2c0dc05eb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a211f0-3948-451d-a1d5-ef0fca2b39e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cd16328-e3db-4210-bc62-687c21921098}" ma:internalName="TaxCatchAll" ma:showField="CatchAllData" ma:web="18a211f0-3948-451d-a1d5-ef0fca2b39e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8a211f0-3948-451d-a1d5-ef0fca2b39e8" xsi:nil="true"/>
    <lcf76f155ced4ddcb4097134ff3c332f xmlns="e98b4678-e5f3-4615-b0b8-c2c0dc05eb05">
      <Terms xmlns="http://schemas.microsoft.com/office/infopath/2007/PartnerControls"/>
    </lcf76f155ced4ddcb4097134ff3c332f>
    <SharedWithUsers xmlns="18a211f0-3948-451d-a1d5-ef0fca2b39e8">
      <UserInfo>
        <DisplayName>Shuler, Jolynn</DisplayName>
        <AccountId>123</AccountId>
        <AccountType/>
      </UserInfo>
      <UserInfo>
        <DisplayName>Cannida, Matthew</DisplayName>
        <AccountId>68</AccountId>
        <AccountType/>
      </UserInfo>
    </SharedWithUsers>
  </documentManagement>
</p:properties>
</file>

<file path=customXml/itemProps1.xml><?xml version="1.0" encoding="utf-8"?>
<ds:datastoreItem xmlns:ds="http://schemas.openxmlformats.org/officeDocument/2006/customXml" ds:itemID="{4E69E574-606D-487D-8C51-6501484E3EB2}">
  <ds:schemaRefs>
    <ds:schemaRef ds:uri="18a211f0-3948-451d-a1d5-ef0fca2b39e8"/>
    <ds:schemaRef ds:uri="e98b4678-e5f3-4615-b0b8-c2c0dc05eb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CF8799B-6FAE-4864-B7CC-0F0A5176BB05}">
  <ds:schemaRefs>
    <ds:schemaRef ds:uri="http://schemas.microsoft.com/sharepoint/v3/contenttype/forms"/>
  </ds:schemaRefs>
</ds:datastoreItem>
</file>

<file path=customXml/itemProps3.xml><?xml version="1.0" encoding="utf-8"?>
<ds:datastoreItem xmlns:ds="http://schemas.openxmlformats.org/officeDocument/2006/customXml" ds:itemID="{44FB1409-6A3F-404B-9217-7ED1FD83E38F}">
  <ds:schemaRefs>
    <ds:schemaRef ds:uri="http://purl.org/dc/terms/"/>
    <ds:schemaRef ds:uri="http://purl.org/dc/dcmitype/"/>
    <ds:schemaRef ds:uri="http://schemas.microsoft.com/office/infopath/2007/PartnerControls"/>
    <ds:schemaRef ds:uri="http://schemas.microsoft.com/office/2006/metadata/properties"/>
    <ds:schemaRef ds:uri="http://purl.org/dc/elements/1.1/"/>
    <ds:schemaRef ds:uri="http://schemas.microsoft.com/office/2006/documentManagement/types"/>
    <ds:schemaRef ds:uri="http://www.w3.org/XML/1998/namespace"/>
    <ds:schemaRef ds:uri="e98b4678-e5f3-4615-b0b8-c2c0dc05eb05"/>
    <ds:schemaRef ds:uri="http://schemas.openxmlformats.org/package/2006/metadata/core-properties"/>
    <ds:schemaRef ds:uri="18a211f0-3948-451d-a1d5-ef0fca2b39e8"/>
  </ds:schemaRefs>
</ds:datastoreItem>
</file>

<file path=docProps/app.xml><?xml version="1.0" encoding="utf-8"?>
<Properties xmlns="http://schemas.openxmlformats.org/officeDocument/2006/extended-properties" xmlns:vt="http://schemas.openxmlformats.org/officeDocument/2006/docPropsVTypes">
  <Template/>
  <TotalTime>1</TotalTime>
  <Words>2134</Words>
  <Application>Microsoft Office PowerPoint</Application>
  <PresentationFormat>Widescreen</PresentationFormat>
  <Paragraphs>158</Paragraphs>
  <Slides>6</Slides>
  <Notes>5</Notes>
  <HiddenSlides>0</HiddenSlides>
  <MMClips>0</MMClips>
  <ScaleCrop>false</ScaleCrop>
  <HeadingPairs>
    <vt:vector size="4" baseType="variant">
      <vt:variant>
        <vt:lpstr>Theme</vt:lpstr>
      </vt:variant>
      <vt:variant>
        <vt:i4>4</vt:i4>
      </vt:variant>
      <vt:variant>
        <vt:lpstr>Slide Titles</vt:lpstr>
      </vt:variant>
      <vt:variant>
        <vt:i4>6</vt:i4>
      </vt:variant>
    </vt:vector>
  </HeadingPairs>
  <TitlesOfParts>
    <vt:vector size="10" baseType="lpstr">
      <vt:lpstr>Cover Slides</vt:lpstr>
      <vt:lpstr>1_Cover Slides</vt:lpstr>
      <vt:lpstr>Master Slide White Header</vt:lpstr>
      <vt:lpstr>Master Slide Gray Header</vt:lpstr>
      <vt:lpstr>Lexia Competitive Analysis</vt:lpstr>
      <vt:lpstr>What Sets Lexia Apart:</vt:lpstr>
      <vt:lpstr>Lexia</vt:lpstr>
      <vt:lpstr>Why is Lexia so popular? </vt:lpstr>
      <vt:lpstr>Lexia Core 5 Reading </vt:lpstr>
      <vt:lpstr>Lexia PowerUP Literacy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with Silhouetted Photo in RED</dc:title>
  <dc:creator>Dobbeleare, Marisa</dc:creator>
  <cp:lastModifiedBy>Lewis, Joanna</cp:lastModifiedBy>
  <cp:revision>35</cp:revision>
  <dcterms:created xsi:type="dcterms:W3CDTF">2022-02-03T17:56:20Z</dcterms:created>
  <dcterms:modified xsi:type="dcterms:W3CDTF">2023-09-15T18:53:50Z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0x0101004C27D1060D41734FA66F881F2ABC48F6</vt:lpwstr>
  </property>
  <property fmtid="{D5CDD505-2E9C-101B-9397-08002B2CF9AE}" pid="3" name="MediaServiceImageTags">
    <vt:lpwstr/>
  </property>
</Properties>
</file>